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3"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6858000" cx="9144000"/>
  <p:notesSz cx="6858000" cy="9144000"/>
  <p:embeddedFontLst>
    <p:embeddedFont>
      <p:font typeface="Helvetica Neue"/>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5" roundtripDataSignature="AMtx7mgyPwcskEzTCGsjmxejx2UKphlD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C354BD-5605-4620-8C13-6487842A2576}">
  <a:tblStyle styleId="{9EC354BD-5605-4620-8C13-6487842A257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4.xml"/><Relationship Id="rId75" Type="http://customschemas.google.com/relationships/presentationmetadata" Target="metadata"/><Relationship Id="rId30" Type="http://schemas.openxmlformats.org/officeDocument/2006/relationships/slide" Target="slides/slide23.xml"/><Relationship Id="rId74" Type="http://schemas.openxmlformats.org/officeDocument/2006/relationships/font" Target="fonts/HelveticaNeue-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HelveticaNeue-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Viêm màng gnoài tim cấp</a:t>
            </a:r>
            <a:endParaRPr/>
          </a:p>
          <a:p>
            <a:pPr indent="-171450" lvl="0" marL="171450" rtl="0" algn="l">
              <a:spcBef>
                <a:spcPts val="0"/>
              </a:spcBef>
              <a:spcAft>
                <a:spcPts val="0"/>
              </a:spcAft>
              <a:buClr>
                <a:schemeClr val="dk1"/>
              </a:buClr>
              <a:buSzPts val="1200"/>
              <a:buFont typeface="Calibri"/>
              <a:buChar char="-"/>
            </a:pPr>
            <a:r>
              <a:rPr lang="en-US"/>
              <a:t>Phình vách thất</a:t>
            </a:r>
            <a:endParaRPr/>
          </a:p>
          <a:p>
            <a:pPr indent="-171450" lvl="0" marL="171450" rtl="0" algn="l">
              <a:spcBef>
                <a:spcPts val="0"/>
              </a:spcBef>
              <a:spcAft>
                <a:spcPts val="0"/>
              </a:spcAft>
              <a:buClr>
                <a:schemeClr val="dk1"/>
              </a:buClr>
              <a:buSzPts val="1200"/>
              <a:buFont typeface="Calibri"/>
              <a:buChar char="-"/>
            </a:pPr>
            <a:r>
              <a:rPr lang="en-US"/>
              <a:t>Tái cực sớm</a:t>
            </a:r>
            <a:endParaRPr/>
          </a:p>
        </p:txBody>
      </p:sp>
      <p:sp>
        <p:nvSpPr>
          <p:cNvPr id="396" name="Google Shape;39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NMCT cấp thanh trước: thay đồi ST T từ V1 đến V6</a:t>
            </a:r>
            <a:endParaRPr/>
          </a:p>
          <a:p>
            <a:pPr indent="-171450" lvl="0" marL="171450" rtl="0" algn="l">
              <a:spcBef>
                <a:spcPts val="0"/>
              </a:spcBef>
              <a:spcAft>
                <a:spcPts val="0"/>
              </a:spcAft>
              <a:buClr>
                <a:schemeClr val="dk1"/>
              </a:buClr>
              <a:buSzPts val="1200"/>
              <a:buFont typeface="Calibri"/>
              <a:buChar char="-"/>
            </a:pPr>
            <a:r>
              <a:rPr lang="en-US"/>
              <a:t>Thường tắc LAD</a:t>
            </a:r>
            <a:endParaRPr/>
          </a:p>
          <a:p>
            <a:pPr indent="-95250" lvl="0" marL="171450" rtl="0" algn="l">
              <a:spcBef>
                <a:spcPts val="0"/>
              </a:spcBef>
              <a:spcAft>
                <a:spcPts val="0"/>
              </a:spcAft>
              <a:buClr>
                <a:schemeClr val="dk1"/>
              </a:buClr>
              <a:buSzPts val="1200"/>
              <a:buFont typeface="Calibri"/>
              <a:buNone/>
            </a:pPr>
            <a:r>
              <a:t/>
            </a:r>
            <a:endParaRPr/>
          </a:p>
        </p:txBody>
      </p:sp>
      <p:sp>
        <p:nvSpPr>
          <p:cNvPr id="421" name="Google Shape;42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428" name="Google Shape;42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NMCT thành sau:</a:t>
            </a:r>
            <a:endParaRPr/>
          </a:p>
          <a:p>
            <a:pPr indent="0" lvl="0" marL="0" rtl="0" algn="l">
              <a:spcBef>
                <a:spcPts val="0"/>
              </a:spcBef>
              <a:spcAft>
                <a:spcPts val="0"/>
              </a:spcAft>
              <a:buNone/>
            </a:pPr>
            <a:r>
              <a:rPr lang="en-US"/>
              <a:t> - đm vanh phải or LCx, không thấy hình ảnh tổn thương trên ecg 12 chuyển đao, gian tiếp qua R cao ở V1 2 3, chênh xuống ở các chuyễn đạo trước ngực 🡪 v7 v8 v9</a:t>
            </a:r>
            <a:endParaRPr/>
          </a:p>
        </p:txBody>
      </p:sp>
      <p:sp>
        <p:nvSpPr>
          <p:cNvPr id="435" name="Google Shape;43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Hệ động mạch nuôi tim gồm có: Động mạch vành phải và động mạch vành trái</a:t>
            </a:r>
            <a:endParaRPr/>
          </a:p>
          <a:p>
            <a:pPr indent="-171450" lvl="0" marL="171450" rtl="0" algn="l">
              <a:spcBef>
                <a:spcPts val="0"/>
              </a:spcBef>
              <a:spcAft>
                <a:spcPts val="0"/>
              </a:spcAft>
              <a:buClr>
                <a:schemeClr val="dk1"/>
              </a:buClr>
              <a:buSzPts val="1200"/>
              <a:buFont typeface="Calibri"/>
              <a:buChar char="-"/>
            </a:pPr>
            <a:r>
              <a:rPr lang="en-US"/>
              <a:t>Động mạch vành trái xuất phát từ lỗ vành trái nằm trên xoang Valsava trái, chạy giữa động mạch phổi và nhĩ trái, còn gọi là thân chung Đmv trái (LM), sau đó chia thành 2 nhánh lớn: liên thất trước và động mạch mũ, đôi khi còn nhanh thứ 3 là nhanh trung gian (Ramus medianus)</a:t>
            </a:r>
            <a:endParaRPr/>
          </a:p>
          <a:p>
            <a:pPr indent="-171450" lvl="1" marL="628650" rtl="0" algn="l">
              <a:spcBef>
                <a:spcPts val="0"/>
              </a:spcBef>
              <a:spcAft>
                <a:spcPts val="0"/>
              </a:spcAft>
              <a:buClr>
                <a:schemeClr val="dk1"/>
              </a:buClr>
              <a:buSzPts val="1200"/>
              <a:buFont typeface="Calibri"/>
              <a:buChar char="-"/>
            </a:pPr>
            <a:r>
              <a:rPr lang="en-US"/>
              <a:t>Động mạch liên thất trước bao gồm các nhanh vách (Septal) và nhanh cheo (Diagoanl)cung cấp máu cho vách liên thất và phần lớn phần tự do thanh trước thất trai</a:t>
            </a:r>
            <a:endParaRPr/>
          </a:p>
          <a:p>
            <a:pPr indent="-171450" lvl="1" marL="628650" rtl="0" algn="l">
              <a:spcBef>
                <a:spcPts val="0"/>
              </a:spcBef>
              <a:spcAft>
                <a:spcPts val="0"/>
              </a:spcAft>
              <a:buClr>
                <a:schemeClr val="dk1"/>
              </a:buClr>
              <a:buSzPts val="1200"/>
              <a:buFont typeface="Calibri"/>
              <a:buChar char="-"/>
            </a:pPr>
            <a:r>
              <a:rPr lang="en-US"/>
              <a:t>Động mạch mũ chia thành 1-3 nhanh bờ cung cấp máu chủ yếu cho thanh bên và mặt sau nhĩ trai</a:t>
            </a:r>
            <a:endParaRPr/>
          </a:p>
          <a:p>
            <a:pPr indent="-171450" lvl="0" marL="171450" rtl="0" algn="l">
              <a:spcBef>
                <a:spcPts val="0"/>
              </a:spcBef>
              <a:spcAft>
                <a:spcPts val="0"/>
              </a:spcAft>
              <a:buClr>
                <a:schemeClr val="dk1"/>
              </a:buClr>
              <a:buSzPts val="1200"/>
              <a:buFont typeface="Calibri"/>
              <a:buChar char="-"/>
            </a:pPr>
            <a:r>
              <a:rPr lang="en-US"/>
              <a:t>Động mạch vanh phải xuất phát từ lỗ vanh phải trên xoang Valsava phải cung cấp máu cho thất phải và thanh dưới</a:t>
            </a:r>
            <a:endParaRPr/>
          </a:p>
        </p:txBody>
      </p:sp>
      <p:sp>
        <p:nvSpPr>
          <p:cNvPr id="331" name="Google Shape;33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 chênh xuống, T âm</a:t>
            </a:r>
            <a:endParaRPr/>
          </a:p>
        </p:txBody>
      </p:sp>
      <p:sp>
        <p:nvSpPr>
          <p:cNvPr id="481" name="Google Shape;48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sinus rythm</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normal conduction intervals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normal p-waver morphology</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Q in II and AVF. Tall R wave in V2-V3</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ST elevation in II, III, AVF &amp; V5, V6. ST depression in V2.</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Conclusion: Infero- (II,III,AVF) postero- (depressions in V2-V3) lateral (V5,V6) infarct</a:t>
            </a:r>
            <a:endParaRPr/>
          </a:p>
          <a:p>
            <a:pPr indent="0" lvl="0" marL="0" rtl="0" algn="l">
              <a:spcBef>
                <a:spcPts val="0"/>
              </a:spcBef>
              <a:spcAft>
                <a:spcPts val="0"/>
              </a:spcAft>
              <a:buNone/>
            </a:pPr>
            <a:r>
              <a:t/>
            </a:r>
            <a:endParaRPr/>
          </a:p>
        </p:txBody>
      </p:sp>
      <p:sp>
        <p:nvSpPr>
          <p:cNvPr id="516" name="Google Shape;51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sinus rhythm, with 3 ventricular premature beats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about 80 /min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normal conduction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horizontal axis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normal p wave morphology</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Q in V1. slow anterior R-wave progression.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ST elevation in V1-V4, AVL. ST depression in II,III,AVF. The ST vector is upright.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Conclusion: Anterior MI with proximal LAD occlusion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3" name="Google Shape;52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Tuần hoàn phải ưu thế (85%): RCA tạo nhánh PDA và nhánh quặt ngược thất trai cung cấp máu cho thanh dưới và một phần vách liên thất. Trong khi, nhanh mũ chỉ cung cấp cho thanh bên thất trai, và không bao giờ lan tới mỏm</a:t>
            </a:r>
            <a:endParaRPr/>
          </a:p>
          <a:p>
            <a:pPr indent="-171450" lvl="0" marL="171450" rtl="0" algn="l">
              <a:spcBef>
                <a:spcPts val="0"/>
              </a:spcBef>
              <a:spcAft>
                <a:spcPts val="0"/>
              </a:spcAft>
              <a:buClr>
                <a:schemeClr val="dk1"/>
              </a:buClr>
              <a:buSzPts val="1200"/>
              <a:buFont typeface="Calibri"/>
              <a:buChar char="-"/>
            </a:pPr>
            <a:r>
              <a:rPr lang="en-US"/>
              <a:t>Tuần hoàn trái ưu thế (8%): Động mạch mũ cho nhánh cung cấp máu cho  thành bên, thành dưới và vách liên thất</a:t>
            </a:r>
            <a:endParaRPr/>
          </a:p>
          <a:p>
            <a:pPr indent="-171450" lvl="0" marL="171450" rtl="0" algn="l">
              <a:spcBef>
                <a:spcPts val="0"/>
              </a:spcBef>
              <a:spcAft>
                <a:spcPts val="0"/>
              </a:spcAft>
              <a:buClr>
                <a:schemeClr val="dk1"/>
              </a:buClr>
              <a:buSzPts val="1200"/>
              <a:buFont typeface="Calibri"/>
              <a:buChar char="-"/>
            </a:pPr>
            <a:r>
              <a:rPr lang="en-US"/>
              <a:t>Tuần hoàn cân bằng (7%)</a:t>
            </a:r>
            <a:endParaRPr/>
          </a:p>
        </p:txBody>
      </p:sp>
      <p:sp>
        <p:nvSpPr>
          <p:cNvPr id="339" name="Google Shape;33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sinus bradycardia</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about 55/min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normal conduction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intermediate (normal) axis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normal p wave morphology</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tall R in V2, otherwise normal QRS morphology</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ST elevation in II, III, AVF (in III &gt; II). Depression in I, AVL, V2.</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Conclusion: Inferoposterior MI caused by a RCA occlusion</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43" name="Google Shape;54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sinus rhythm</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about 60/min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normal conduction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intermediate axis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normal p wave morphology</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 pathologic Q or LVH. Tall R in V2, V3.</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ST depression in V2, V3. Also depression in III and AVF. Some elevation in I and AVL.</a:t>
            </a:r>
            <a:endParaRPr/>
          </a:p>
          <a:p>
            <a:pPr indent="0" lvl="0" marL="0" rtl="0" algn="l">
              <a:spcBef>
                <a:spcPts val="0"/>
              </a:spcBef>
              <a:spcAft>
                <a:spcPts val="0"/>
              </a:spcAft>
              <a:buNone/>
            </a:pPr>
            <a:r>
              <a:t/>
            </a:r>
            <a:endParaRPr/>
          </a:p>
        </p:txBody>
      </p:sp>
      <p:sp>
        <p:nvSpPr>
          <p:cNvPr id="550" name="Google Shape;55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sinustachycardia</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about 100/min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normal conduction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intermediate heart axis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tall p wave in II consistent with right atrial dilatation. (the sawtooth-basline between the 2nd and 3rd complex in AVR is probably a motion artefact). PTA depression in II</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Loss of R waves throughout the anterior wall (V1-V6). QS complexes in V3-V5.</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ST elevation in V1-V5 with terminal negative T waves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Conclusion: </a:t>
            </a:r>
            <a:r>
              <a:rPr b="1" i="0" lang="en-US" sz="1200">
                <a:solidFill>
                  <a:schemeClr val="dk1"/>
                </a:solidFill>
                <a:latin typeface="Calibri"/>
                <a:ea typeface="Calibri"/>
                <a:cs typeface="Calibri"/>
                <a:sym typeface="Calibri"/>
              </a:rPr>
              <a:t>Large anterior MI due to LAD occlusion.</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Characteristics that suggest a large infarct in this case are: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Loss of R waves throughout the anterior wall (V1-V6). QS complexes in V3-V5.</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Left and right sided decompensation, resulting in right atrial dilatation and ischemia</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Tachycardia</a:t>
            </a:r>
            <a:endParaRPr/>
          </a:p>
          <a:p>
            <a:pPr indent="0" lvl="0" marL="0" rtl="0" algn="l">
              <a:spcBef>
                <a:spcPts val="0"/>
              </a:spcBef>
              <a:spcAft>
                <a:spcPts val="0"/>
              </a:spcAft>
              <a:buNone/>
            </a:pPr>
            <a:r>
              <a:t/>
            </a:r>
            <a:endParaRPr/>
          </a:p>
        </p:txBody>
      </p:sp>
      <p:sp>
        <p:nvSpPr>
          <p:cNvPr id="557" name="Google Shape;55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4: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570" name="Google Shape;570;p34: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5: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576" name="Google Shape;576;p35: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6: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36: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rPr lang="en-US"/>
              <a:t>Nhịp đều QRS rộng dạng giống blốc nhánh P – Không có sóng P - TS 48/ph </a:t>
            </a:r>
            <a:endParaRPr/>
          </a:p>
        </p:txBody>
      </p:sp>
      <p:sp>
        <p:nvSpPr>
          <p:cNvPr id="583" name="Google Shape;583;p36:notes"/>
          <p:cNvSpPr txBox="1"/>
          <p:nvPr>
            <p:ph idx="12" type="sldNum"/>
          </p:nvPr>
        </p:nvSpPr>
        <p:spPr>
          <a:xfrm>
            <a:off x="3995217" y="8887266"/>
            <a:ext cx="3056414" cy="467836"/>
          </a:xfrm>
          <a:prstGeom prst="rect">
            <a:avLst/>
          </a:prstGeom>
          <a:noFill/>
          <a:ln>
            <a:noFill/>
          </a:ln>
        </p:spPr>
        <p:txBody>
          <a:bodyPr anchorCtr="0" anchor="b" bIns="46875" lIns="93750" spcFirstLastPara="1" rIns="93750" wrap="square" tIns="46875">
            <a:noAutofit/>
          </a:bodyPr>
          <a:lstStyle/>
          <a:p>
            <a:pPr indent="0" lvl="0" marL="0" rtl="0" algn="r">
              <a:spcBef>
                <a:spcPts val="0"/>
              </a:spcBef>
              <a:spcAft>
                <a:spcPts val="0"/>
              </a:spcAft>
              <a:buClr>
                <a:schemeClr val="dk1"/>
              </a:buClr>
              <a:buSzPts val="12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7: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37: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rPr lang="en-US"/>
              <a:t>Nhịp xoang nhanh TS 103/ph xuất hiện lại sóng P và QRS hẹp lại</a:t>
            </a:r>
            <a:endParaRPr/>
          </a:p>
        </p:txBody>
      </p:sp>
      <p:sp>
        <p:nvSpPr>
          <p:cNvPr id="590" name="Google Shape;590;p37:notes"/>
          <p:cNvSpPr txBox="1"/>
          <p:nvPr>
            <p:ph idx="12" type="sldNum"/>
          </p:nvPr>
        </p:nvSpPr>
        <p:spPr>
          <a:xfrm>
            <a:off x="3995217" y="8887266"/>
            <a:ext cx="3056414" cy="467836"/>
          </a:xfrm>
          <a:prstGeom prst="rect">
            <a:avLst/>
          </a:prstGeom>
          <a:noFill/>
          <a:ln>
            <a:noFill/>
          </a:ln>
        </p:spPr>
        <p:txBody>
          <a:bodyPr anchorCtr="0" anchor="b" bIns="46875" lIns="93750" spcFirstLastPara="1" rIns="93750" wrap="square" tIns="46875">
            <a:noAutofit/>
          </a:bodyPr>
          <a:lstStyle/>
          <a:p>
            <a:pPr indent="0" lvl="0" marL="0" rtl="0" algn="r">
              <a:spcBef>
                <a:spcPts val="0"/>
              </a:spcBef>
              <a:spcAft>
                <a:spcPts val="0"/>
              </a:spcAft>
              <a:buClr>
                <a:schemeClr val="dk1"/>
              </a:buClr>
              <a:buSzPts val="12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8: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596" name="Google Shape;596;p38: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9: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02" name="Google Shape;602;p39: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0: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40: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rPr lang="en-US"/>
              <a:t>Nhịp xoang nhanh 110/ph với NMCT cấp thành trước với blốc NT I và blốc nhánh P. The ST segment elevation in these leads is concordant with the major, terminal portion of the QRS complex – indicative of STEMI in RBBB</a:t>
            </a:r>
            <a:endParaRPr/>
          </a:p>
        </p:txBody>
      </p:sp>
      <p:sp>
        <p:nvSpPr>
          <p:cNvPr id="609" name="Google Shape;609;p40:notes"/>
          <p:cNvSpPr txBox="1"/>
          <p:nvPr>
            <p:ph idx="12" type="sldNum"/>
          </p:nvPr>
        </p:nvSpPr>
        <p:spPr>
          <a:xfrm>
            <a:off x="3995217" y="8887266"/>
            <a:ext cx="3056414" cy="467836"/>
          </a:xfrm>
          <a:prstGeom prst="rect">
            <a:avLst/>
          </a:prstGeom>
          <a:noFill/>
          <a:ln>
            <a:noFill/>
          </a:ln>
        </p:spPr>
        <p:txBody>
          <a:bodyPr anchorCtr="0" anchor="b" bIns="46875" lIns="93750" spcFirstLastPara="1" rIns="93750" wrap="square" tIns="46875">
            <a:noAutofit/>
          </a:bodyPr>
          <a:lstStyle/>
          <a:p>
            <a:pPr indent="0" lvl="0" marL="0" rtl="0" algn="r">
              <a:spcBef>
                <a:spcPts val="0"/>
              </a:spcBef>
              <a:spcAft>
                <a:spcPts val="0"/>
              </a:spcAft>
              <a:buClr>
                <a:srgbClr val="000000"/>
              </a:buClr>
              <a:buSzPts val="12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1: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15" name="Google Shape;615;p41: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2: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21" name="Google Shape;621;p42: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3: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43: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rPr lang="en-US"/>
              <a:t>Blốc NT hoàn toàn với nhịp thoát thất dạng blốc nhánh P</a:t>
            </a:r>
            <a:endParaRPr/>
          </a:p>
        </p:txBody>
      </p:sp>
      <p:sp>
        <p:nvSpPr>
          <p:cNvPr id="628" name="Google Shape;628;p43:notes"/>
          <p:cNvSpPr txBox="1"/>
          <p:nvPr>
            <p:ph idx="12" type="sldNum"/>
          </p:nvPr>
        </p:nvSpPr>
        <p:spPr>
          <a:xfrm>
            <a:off x="3995217" y="8887266"/>
            <a:ext cx="3056414" cy="467836"/>
          </a:xfrm>
          <a:prstGeom prst="rect">
            <a:avLst/>
          </a:prstGeom>
          <a:noFill/>
          <a:ln>
            <a:noFill/>
          </a:ln>
        </p:spPr>
        <p:txBody>
          <a:bodyPr anchorCtr="0" anchor="b" bIns="46875" lIns="93750" spcFirstLastPara="1" rIns="93750" wrap="square" tIns="46875">
            <a:noAutofit/>
          </a:bodyPr>
          <a:lstStyle/>
          <a:p>
            <a:pPr indent="0" lvl="0" marL="0" rtl="0" algn="r">
              <a:spcBef>
                <a:spcPts val="0"/>
              </a:spcBef>
              <a:spcAft>
                <a:spcPts val="0"/>
              </a:spcAft>
              <a:buClr>
                <a:srgbClr val="000000"/>
              </a:buClr>
              <a:buSzPts val="12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4: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34" name="Google Shape;634;p44: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5: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40" name="Google Shape;640;p45: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6: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46" name="Google Shape;646;p46: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7: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52" name="Google Shape;652;p47: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48: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58" name="Google Shape;658;p48: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9: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64" name="Google Shape;664;p49: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Cơ chế chính của tình trạng thiếu máu cơ tim do sự phát triển của mảng xơ vữa gây hẹp 1 hoặc nhiều nhánh động mạch vành 🡪 mất cán cân cung-cầu oxy cho tế bào cơ tim. Biều hiện lâm sàng là:</a:t>
            </a:r>
            <a:endParaRPr/>
          </a:p>
          <a:p>
            <a:pPr indent="-171450" lvl="0" marL="171450" rtl="0" algn="l">
              <a:spcBef>
                <a:spcPts val="0"/>
              </a:spcBef>
              <a:spcAft>
                <a:spcPts val="0"/>
              </a:spcAft>
              <a:buClr>
                <a:schemeClr val="dk1"/>
              </a:buClr>
              <a:buSzPts val="1200"/>
              <a:buFont typeface="Calibri"/>
              <a:buChar char="-"/>
            </a:pPr>
            <a:r>
              <a:rPr lang="en-US"/>
              <a:t>Bệnh mạch vành mạn: điển hình là cơn đau thắt ngực ổn định</a:t>
            </a:r>
            <a:endParaRPr/>
          </a:p>
          <a:p>
            <a:pPr indent="-171450" lvl="0" marL="171450" rtl="0" algn="l">
              <a:spcBef>
                <a:spcPts val="0"/>
              </a:spcBef>
              <a:spcAft>
                <a:spcPts val="0"/>
              </a:spcAft>
              <a:buClr>
                <a:schemeClr val="dk1"/>
              </a:buClr>
              <a:buSzPts val="1200"/>
              <a:buFont typeface="Calibri"/>
              <a:buChar char="-"/>
            </a:pPr>
            <a:r>
              <a:rPr lang="en-US"/>
              <a:t>Hội chứng vành cấp</a:t>
            </a:r>
            <a:endParaRPr/>
          </a:p>
          <a:p>
            <a:pPr indent="-171450" lvl="0" marL="171450" rtl="0" algn="l">
              <a:spcBef>
                <a:spcPts val="0"/>
              </a:spcBef>
              <a:spcAft>
                <a:spcPts val="0"/>
              </a:spcAft>
              <a:buClr>
                <a:schemeClr val="dk1"/>
              </a:buClr>
              <a:buSzPts val="1200"/>
              <a:buFont typeface="Calibri"/>
              <a:buChar char="-"/>
            </a:pPr>
            <a:r>
              <a:rPr lang="en-US"/>
              <a:t>Suy tim do bệnh mạch vành</a:t>
            </a:r>
            <a:endParaRPr/>
          </a:p>
        </p:txBody>
      </p:sp>
      <p:sp>
        <p:nvSpPr>
          <p:cNvPr id="353" name="Google Shape;35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0: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70" name="Google Shape;670;p50: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1: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76" name="Google Shape;676;p51: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2: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82" name="Google Shape;682;p52: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3: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88" name="Google Shape;688;p53: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4: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694" name="Google Shape;694;p54: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5: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700" name="Google Shape;700;p55: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6: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706" name="Google Shape;706;p56: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7: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712" name="Google Shape;712;p57: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58: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718" name="Google Shape;718;p58: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59: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724" name="Google Shape;724;p59: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Giai đoạn cấp: Thiếu máu cục bộ cơ tim cấp với hình ảnh song T cao nhọn đối xứng, hoặc ST chênh xuống</a:t>
            </a:r>
            <a:endParaRPr/>
          </a:p>
          <a:p>
            <a:pPr indent="0" lvl="0" marL="0" rtl="0" algn="l">
              <a:spcBef>
                <a:spcPts val="0"/>
              </a:spcBef>
              <a:spcAft>
                <a:spcPts val="0"/>
              </a:spcAft>
              <a:buNone/>
            </a:pPr>
            <a:r>
              <a:rPr lang="en-US"/>
              <a:t>Giai đoạn tổn thương: ST chênh lên dạng vòm</a:t>
            </a:r>
            <a:endParaRPr/>
          </a:p>
          <a:p>
            <a:pPr indent="0" lvl="0" marL="0" rtl="0" algn="l">
              <a:spcBef>
                <a:spcPts val="0"/>
              </a:spcBef>
              <a:spcAft>
                <a:spcPts val="0"/>
              </a:spcAft>
              <a:buNone/>
            </a:pPr>
            <a:r>
              <a:rPr lang="en-US"/>
              <a:t>Giai đoạn hoại tử</a:t>
            </a:r>
            <a:endParaRPr/>
          </a:p>
          <a:p>
            <a:pPr indent="0" lvl="0" marL="0" rtl="0" algn="l">
              <a:spcBef>
                <a:spcPts val="0"/>
              </a:spcBef>
              <a:spcAft>
                <a:spcPts val="0"/>
              </a:spcAft>
              <a:buNone/>
            </a:pPr>
            <a:r>
              <a:rPr lang="en-US"/>
              <a:t>Giại đoạn mạn</a:t>
            </a:r>
            <a:endParaRPr/>
          </a:p>
        </p:txBody>
      </p:sp>
      <p:sp>
        <p:nvSpPr>
          <p:cNvPr id="361" name="Google Shape;36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0: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730" name="Google Shape;730;p60: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1: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736" name="Google Shape;736;p61: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62: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742" name="Google Shape;742;p62: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63:notes"/>
          <p:cNvSpPr txBox="1"/>
          <p:nvPr>
            <p:ph idx="1" type="body"/>
          </p:nvPr>
        </p:nvSpPr>
        <p:spPr>
          <a:xfrm>
            <a:off x="705327" y="4444446"/>
            <a:ext cx="5642610" cy="4210526"/>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Clr>
                <a:schemeClr val="dk1"/>
              </a:buClr>
              <a:buSzPts val="1200"/>
              <a:buFont typeface="Calibri"/>
              <a:buNone/>
            </a:pPr>
            <a:r>
              <a:t/>
            </a:r>
            <a:endParaRPr/>
          </a:p>
        </p:txBody>
      </p:sp>
      <p:sp>
        <p:nvSpPr>
          <p:cNvPr id="748" name="Google Shape;748;p63:notes"/>
          <p:cNvSpPr/>
          <p:nvPr>
            <p:ph idx="2" type="sldImg"/>
          </p:nvPr>
        </p:nvSpPr>
        <p:spPr>
          <a:xfrm>
            <a:off x="1189038" y="701675"/>
            <a:ext cx="4676775" cy="3508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100">
                <a:solidFill>
                  <a:srgbClr val="FF3300"/>
                </a:solidFill>
                <a:latin typeface="Times New Roman"/>
                <a:ea typeface="Times New Roman"/>
                <a:cs typeface="Times New Roman"/>
                <a:sym typeface="Times New Roman"/>
              </a:rPr>
              <a:t>Sinh lyù hoaëc tö theá</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Soùng Q “vaùch” bình thöôøng</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Soùng Q bình thöôøng ôû III vaø aVF</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Traøn khí maøng phoåi traùi hoaëc tim xoay phaûi</a:t>
            </a:r>
            <a:endParaRPr>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US" sz="2100">
                <a:solidFill>
                  <a:srgbClr val="FF3300"/>
                </a:solidFill>
                <a:latin typeface="Times New Roman"/>
                <a:ea typeface="Times New Roman"/>
                <a:cs typeface="Times New Roman"/>
                <a:sym typeface="Times New Roman"/>
              </a:rPr>
              <a:t>Toån thöông cô tim hoaëc thaâm nhieãm</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Caáp tính: TMCB cô tim khoâng coù hoaïi töû, vieâm cô tim, taêng K</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Maõn tính: Beänh cô tim, vieâm cô tim, thoaùi hoaù daïng boät</a:t>
            </a:r>
            <a:endParaRPr>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US" sz="2100">
                <a:solidFill>
                  <a:srgbClr val="FF3300"/>
                </a:solidFill>
                <a:latin typeface="Times New Roman"/>
                <a:ea typeface="Times New Roman"/>
                <a:cs typeface="Times New Roman"/>
                <a:sym typeface="Times New Roman"/>
              </a:rPr>
              <a:t>Phì ñaïi thaát / lôùn thaát</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Lôùn thaát traùi (poor R wave progression)</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Lôùn thaát phaûi (ñaëc bieät trong COPD)</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Beänh cô tim phì ñaïi (coù theå gioáng NMCT vuøng tröôùc, döôùi, sau, beân)</a:t>
            </a:r>
            <a:endParaRPr>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en-US" sz="2100">
                <a:solidFill>
                  <a:srgbClr val="FF3300"/>
                </a:solidFill>
                <a:latin typeface="Times New Roman"/>
                <a:ea typeface="Times New Roman"/>
                <a:cs typeface="Times New Roman"/>
                <a:sym typeface="Times New Roman"/>
              </a:rPr>
              <a:t>Roái loaïn daãn truyeàn</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Block nhaùnh traùi (poor R wave progression)</a:t>
            </a:r>
            <a:endParaRPr>
              <a:latin typeface="Times New Roman"/>
              <a:ea typeface="Times New Roman"/>
              <a:cs typeface="Times New Roman"/>
              <a:sym typeface="Times New Roman"/>
            </a:endParaRPr>
          </a:p>
          <a:p>
            <a:pPr indent="0" lvl="1" marL="457200" rtl="0" algn="l">
              <a:lnSpc>
                <a:spcPct val="90000"/>
              </a:lnSpc>
              <a:spcBef>
                <a:spcPts val="0"/>
              </a:spcBef>
              <a:spcAft>
                <a:spcPts val="0"/>
              </a:spcAft>
              <a:buNone/>
            </a:pPr>
            <a:r>
              <a:rPr lang="en-US" sz="2000">
                <a:latin typeface="Times New Roman"/>
                <a:ea typeface="Times New Roman"/>
                <a:cs typeface="Times New Roman"/>
                <a:sym typeface="Times New Roman"/>
              </a:rPr>
              <a:t>Wolff-Parkinson-White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75" name="Google Shape;37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 name="Shape 47"/>
        <p:cNvGrpSpPr/>
        <p:nvPr/>
      </p:nvGrpSpPr>
      <p:grpSpPr>
        <a:xfrm>
          <a:off x="0" y="0"/>
          <a:ext cx="0" cy="0"/>
          <a:chOff x="0" y="0"/>
          <a:chExt cx="0" cy="0"/>
        </a:xfrm>
      </p:grpSpPr>
      <p:sp>
        <p:nvSpPr>
          <p:cNvPr id="48" name="Google Shape;48;p65"/>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4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5"/>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360"/>
              </a:spcBef>
              <a:spcAft>
                <a:spcPts val="0"/>
              </a:spcAft>
              <a:buSzPts val="1350"/>
              <a:buNone/>
              <a:defRPr sz="1800"/>
            </a:lvl1pPr>
            <a:lvl2pPr lvl="1" algn="ctr">
              <a:spcBef>
                <a:spcPts val="300"/>
              </a:spcBef>
              <a:spcAft>
                <a:spcPts val="0"/>
              </a:spcAft>
              <a:buSzPts val="1125"/>
              <a:buNone/>
              <a:defRPr sz="1500"/>
            </a:lvl2pPr>
            <a:lvl3pPr lvl="2" algn="ctr">
              <a:spcBef>
                <a:spcPts val="270"/>
              </a:spcBef>
              <a:spcAft>
                <a:spcPts val="0"/>
              </a:spcAft>
              <a:buSzPts val="877"/>
              <a:buNone/>
              <a:defRPr sz="1350"/>
            </a:lvl3pPr>
            <a:lvl4pPr lvl="3" algn="ctr">
              <a:spcBef>
                <a:spcPts val="240"/>
              </a:spcBef>
              <a:spcAft>
                <a:spcPts val="0"/>
              </a:spcAft>
              <a:buSzPts val="1200"/>
              <a:buNone/>
              <a:defRPr sz="1200"/>
            </a:lvl4pPr>
            <a:lvl5pPr lvl="4" algn="ctr">
              <a:spcBef>
                <a:spcPts val="240"/>
              </a:spcBef>
              <a:spcAft>
                <a:spcPts val="0"/>
              </a:spcAft>
              <a:buSzPts val="1200"/>
              <a:buNone/>
              <a:defRPr sz="1200"/>
            </a:lvl5pPr>
            <a:lvl6pPr lvl="5" algn="ctr">
              <a:lnSpc>
                <a:spcPct val="90000"/>
              </a:lnSpc>
              <a:spcBef>
                <a:spcPts val="375"/>
              </a:spcBef>
              <a:spcAft>
                <a:spcPts val="0"/>
              </a:spcAft>
              <a:buClr>
                <a:schemeClr val="lt1"/>
              </a:buClr>
              <a:buSzPts val="1200"/>
              <a:buNone/>
              <a:defRPr sz="1200"/>
            </a:lvl6pPr>
            <a:lvl7pPr lvl="6" algn="ctr">
              <a:lnSpc>
                <a:spcPct val="90000"/>
              </a:lnSpc>
              <a:spcBef>
                <a:spcPts val="375"/>
              </a:spcBef>
              <a:spcAft>
                <a:spcPts val="0"/>
              </a:spcAft>
              <a:buClr>
                <a:schemeClr val="lt1"/>
              </a:buClr>
              <a:buSzPts val="1200"/>
              <a:buNone/>
              <a:defRPr sz="1200"/>
            </a:lvl7pPr>
            <a:lvl8pPr lvl="7" algn="ctr">
              <a:lnSpc>
                <a:spcPct val="90000"/>
              </a:lnSpc>
              <a:spcBef>
                <a:spcPts val="375"/>
              </a:spcBef>
              <a:spcAft>
                <a:spcPts val="0"/>
              </a:spcAft>
              <a:buClr>
                <a:schemeClr val="lt1"/>
              </a:buClr>
              <a:buSzPts val="1200"/>
              <a:buNone/>
              <a:defRPr sz="1200"/>
            </a:lvl8pPr>
            <a:lvl9pPr lvl="8" algn="ctr">
              <a:lnSpc>
                <a:spcPct val="90000"/>
              </a:lnSpc>
              <a:spcBef>
                <a:spcPts val="375"/>
              </a:spcBef>
              <a:spcAft>
                <a:spcPts val="0"/>
              </a:spcAft>
              <a:buClr>
                <a:schemeClr val="lt1"/>
              </a:buClr>
              <a:buSzPts val="1200"/>
              <a:buNone/>
              <a:defRPr sz="1200"/>
            </a:lvl9pPr>
          </a:lstStyle>
          <a:p/>
        </p:txBody>
      </p:sp>
      <p:sp>
        <p:nvSpPr>
          <p:cNvPr id="50" name="Google Shape;50;p65"/>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4" name="Shape 104"/>
        <p:cNvGrpSpPr/>
        <p:nvPr/>
      </p:nvGrpSpPr>
      <p:grpSpPr>
        <a:xfrm>
          <a:off x="0" y="0"/>
          <a:ext cx="0" cy="0"/>
          <a:chOff x="0" y="0"/>
          <a:chExt cx="0" cy="0"/>
        </a:xfrm>
      </p:grpSpPr>
      <p:sp>
        <p:nvSpPr>
          <p:cNvPr id="105" name="Google Shape;105;p74"/>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74"/>
          <p:cNvSpPr txBox="1"/>
          <p:nvPr>
            <p:ph idx="1" type="body"/>
          </p:nvPr>
        </p:nvSpPr>
        <p:spPr>
          <a:xfrm rot="5400000">
            <a:off x="2971800" y="152400"/>
            <a:ext cx="4114800" cy="77724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07" name="Google Shape;107;p74"/>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7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7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0" name="Shape 110"/>
        <p:cNvGrpSpPr/>
        <p:nvPr/>
      </p:nvGrpSpPr>
      <p:grpSpPr>
        <a:xfrm>
          <a:off x="0" y="0"/>
          <a:ext cx="0" cy="0"/>
          <a:chOff x="0" y="0"/>
          <a:chExt cx="0" cy="0"/>
        </a:xfrm>
      </p:grpSpPr>
      <p:sp>
        <p:nvSpPr>
          <p:cNvPr id="111" name="Google Shape;111;p75"/>
          <p:cNvSpPr txBox="1"/>
          <p:nvPr>
            <p:ph type="title"/>
          </p:nvPr>
        </p:nvSpPr>
        <p:spPr>
          <a:xfrm rot="5400000">
            <a:off x="4984750" y="2165350"/>
            <a:ext cx="5918200" cy="19431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75"/>
          <p:cNvSpPr txBox="1"/>
          <p:nvPr>
            <p:ph idx="1" type="body"/>
          </p:nvPr>
        </p:nvSpPr>
        <p:spPr>
          <a:xfrm rot="5400000">
            <a:off x="1022350" y="298450"/>
            <a:ext cx="5918200" cy="56769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13" name="Google Shape;113;p75"/>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7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7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16" name="Shape 116"/>
        <p:cNvGrpSpPr/>
        <p:nvPr/>
      </p:nvGrpSpPr>
      <p:grpSpPr>
        <a:xfrm>
          <a:off x="0" y="0"/>
          <a:ext cx="0" cy="0"/>
          <a:chOff x="0" y="0"/>
          <a:chExt cx="0" cy="0"/>
        </a:xfrm>
      </p:grpSpPr>
      <p:sp>
        <p:nvSpPr>
          <p:cNvPr id="117" name="Google Shape;117;p76"/>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76"/>
          <p:cNvSpPr txBox="1"/>
          <p:nvPr>
            <p:ph idx="1" type="body"/>
          </p:nvPr>
        </p:nvSpPr>
        <p:spPr>
          <a:xfrm>
            <a:off x="1143000" y="1981200"/>
            <a:ext cx="3810000" cy="41148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19" name="Google Shape;119;p76"/>
          <p:cNvSpPr txBox="1"/>
          <p:nvPr>
            <p:ph idx="2" type="body"/>
          </p:nvPr>
        </p:nvSpPr>
        <p:spPr>
          <a:xfrm>
            <a:off x="5105400" y="1981200"/>
            <a:ext cx="3810000" cy="19812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20" name="Google Shape;120;p76"/>
          <p:cNvSpPr txBox="1"/>
          <p:nvPr>
            <p:ph idx="3" type="body"/>
          </p:nvPr>
        </p:nvSpPr>
        <p:spPr>
          <a:xfrm>
            <a:off x="5105400" y="4114800"/>
            <a:ext cx="3810000" cy="19812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21" name="Google Shape;121;p76"/>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7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7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124" name="Shape 124"/>
        <p:cNvGrpSpPr/>
        <p:nvPr/>
      </p:nvGrpSpPr>
      <p:grpSpPr>
        <a:xfrm>
          <a:off x="0" y="0"/>
          <a:ext cx="0" cy="0"/>
          <a:chOff x="0" y="0"/>
          <a:chExt cx="0" cy="0"/>
        </a:xfrm>
      </p:grpSpPr>
      <p:sp>
        <p:nvSpPr>
          <p:cNvPr id="125" name="Google Shape;125;p77"/>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77"/>
          <p:cNvSpPr txBox="1"/>
          <p:nvPr>
            <p:ph idx="1" type="body"/>
          </p:nvPr>
        </p:nvSpPr>
        <p:spPr>
          <a:xfrm>
            <a:off x="1143000" y="1981200"/>
            <a:ext cx="3810000" cy="19812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27" name="Google Shape;127;p77"/>
          <p:cNvSpPr txBox="1"/>
          <p:nvPr>
            <p:ph idx="2" type="body"/>
          </p:nvPr>
        </p:nvSpPr>
        <p:spPr>
          <a:xfrm>
            <a:off x="5105400" y="1981200"/>
            <a:ext cx="3810000" cy="19812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28" name="Google Shape;128;p77"/>
          <p:cNvSpPr txBox="1"/>
          <p:nvPr>
            <p:ph idx="3" type="body"/>
          </p:nvPr>
        </p:nvSpPr>
        <p:spPr>
          <a:xfrm>
            <a:off x="1143000" y="4114800"/>
            <a:ext cx="3810000" cy="19812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29" name="Google Shape;129;p77"/>
          <p:cNvSpPr txBox="1"/>
          <p:nvPr>
            <p:ph idx="4" type="body"/>
          </p:nvPr>
        </p:nvSpPr>
        <p:spPr>
          <a:xfrm>
            <a:off x="5105400" y="4114800"/>
            <a:ext cx="3810000" cy="19812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30" name="Google Shape;130;p77"/>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7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7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3" name="Shape 133"/>
        <p:cNvGrpSpPr/>
        <p:nvPr/>
      </p:nvGrpSpPr>
      <p:grpSpPr>
        <a:xfrm>
          <a:off x="0" y="0"/>
          <a:ext cx="0" cy="0"/>
          <a:chOff x="0" y="0"/>
          <a:chExt cx="0" cy="0"/>
        </a:xfrm>
      </p:grpSpPr>
      <p:sp>
        <p:nvSpPr>
          <p:cNvPr id="134" name="Google Shape;134;p78"/>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78"/>
          <p:cNvSpPr txBox="1"/>
          <p:nvPr>
            <p:ph idx="1" type="body"/>
          </p:nvPr>
        </p:nvSpPr>
        <p:spPr>
          <a:xfrm>
            <a:off x="1143000" y="1981200"/>
            <a:ext cx="3810000" cy="41148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36" name="Google Shape;136;p78"/>
          <p:cNvSpPr txBox="1"/>
          <p:nvPr>
            <p:ph idx="2" type="body"/>
          </p:nvPr>
        </p:nvSpPr>
        <p:spPr>
          <a:xfrm>
            <a:off x="5105400" y="1981200"/>
            <a:ext cx="3810000" cy="19812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37" name="Google Shape;137;p78"/>
          <p:cNvSpPr txBox="1"/>
          <p:nvPr>
            <p:ph idx="3" type="body"/>
          </p:nvPr>
        </p:nvSpPr>
        <p:spPr>
          <a:xfrm>
            <a:off x="5105400" y="4114800"/>
            <a:ext cx="3810000" cy="19812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138" name="Google Shape;138;p78"/>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7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7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8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4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 name="Google Shape;149;p8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360"/>
              </a:spcBef>
              <a:spcAft>
                <a:spcPts val="0"/>
              </a:spcAft>
              <a:buClr>
                <a:schemeClr val="dk1"/>
              </a:buClr>
              <a:buSzPts val="1800"/>
              <a:buFont typeface="Arial"/>
              <a:buNone/>
              <a:defRPr sz="1800"/>
            </a:lvl1pPr>
            <a:lvl2pPr lvl="1" algn="ctr">
              <a:spcBef>
                <a:spcPts val="300"/>
              </a:spcBef>
              <a:spcAft>
                <a:spcPts val="0"/>
              </a:spcAft>
              <a:buClr>
                <a:schemeClr val="dk1"/>
              </a:buClr>
              <a:buSzPts val="1500"/>
              <a:buFont typeface="Arial"/>
              <a:buNone/>
              <a:defRPr sz="1500"/>
            </a:lvl2pPr>
            <a:lvl3pPr lvl="2" algn="ctr">
              <a:spcBef>
                <a:spcPts val="270"/>
              </a:spcBef>
              <a:spcAft>
                <a:spcPts val="0"/>
              </a:spcAft>
              <a:buClr>
                <a:schemeClr val="dk1"/>
              </a:buClr>
              <a:buSzPts val="1350"/>
              <a:buFont typeface="Arial"/>
              <a:buNone/>
              <a:defRPr sz="1350"/>
            </a:lvl3pPr>
            <a:lvl4pPr lvl="3" algn="ctr">
              <a:spcBef>
                <a:spcPts val="240"/>
              </a:spcBef>
              <a:spcAft>
                <a:spcPts val="0"/>
              </a:spcAft>
              <a:buClr>
                <a:schemeClr val="dk1"/>
              </a:buClr>
              <a:buSzPts val="1200"/>
              <a:buFont typeface="Arial"/>
              <a:buNone/>
              <a:defRPr sz="1200"/>
            </a:lvl4pPr>
            <a:lvl5pPr lvl="4" algn="ctr">
              <a:spcBef>
                <a:spcPts val="240"/>
              </a:spcBef>
              <a:spcAft>
                <a:spcPts val="0"/>
              </a:spcAft>
              <a:buClr>
                <a:schemeClr val="dk1"/>
              </a:buClr>
              <a:buSzPts val="1200"/>
              <a:buFont typeface="Arial"/>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50" name="Google Shape;150;p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3" name="Shape 153"/>
        <p:cNvGrpSpPr/>
        <p:nvPr/>
      </p:nvGrpSpPr>
      <p:grpSpPr>
        <a:xfrm>
          <a:off x="0" y="0"/>
          <a:ext cx="0" cy="0"/>
          <a:chOff x="0" y="0"/>
          <a:chExt cx="0" cy="0"/>
        </a:xfrm>
      </p:grpSpPr>
      <p:sp>
        <p:nvSpPr>
          <p:cNvPr id="154" name="Google Shape;154;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5" name="Google Shape;155;p81"/>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6" name="Google Shape;156;p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 name="Shape 159"/>
        <p:cNvGrpSpPr/>
        <p:nvPr/>
      </p:nvGrpSpPr>
      <p:grpSpPr>
        <a:xfrm>
          <a:off x="0" y="0"/>
          <a:ext cx="0" cy="0"/>
          <a:chOff x="0" y="0"/>
          <a:chExt cx="0" cy="0"/>
        </a:xfrm>
      </p:grpSpPr>
      <p:sp>
        <p:nvSpPr>
          <p:cNvPr id="160" name="Google Shape;160;p82"/>
          <p:cNvSpPr txBox="1"/>
          <p:nvPr>
            <p:ph type="title"/>
          </p:nvPr>
        </p:nvSpPr>
        <p:spPr>
          <a:xfrm>
            <a:off x="623888" y="1709740"/>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4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 name="Google Shape;161;p82"/>
          <p:cNvSpPr txBox="1"/>
          <p:nvPr>
            <p:ph idx="1" type="body"/>
          </p:nvPr>
        </p:nvSpPr>
        <p:spPr>
          <a:xfrm>
            <a:off x="623888" y="4589465"/>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Font typeface="Arial"/>
              <a:buNone/>
              <a:defRPr sz="1800"/>
            </a:lvl1pPr>
            <a:lvl2pPr indent="-228600" lvl="1" marL="914400" algn="l">
              <a:spcBef>
                <a:spcPts val="300"/>
              </a:spcBef>
              <a:spcAft>
                <a:spcPts val="0"/>
              </a:spcAft>
              <a:buClr>
                <a:schemeClr val="dk1"/>
              </a:buClr>
              <a:buSzPts val="1500"/>
              <a:buFont typeface="Arial"/>
              <a:buNone/>
              <a:defRPr sz="1500"/>
            </a:lvl2pPr>
            <a:lvl3pPr indent="-228600" lvl="2" marL="1371600" algn="l">
              <a:spcBef>
                <a:spcPts val="270"/>
              </a:spcBef>
              <a:spcAft>
                <a:spcPts val="0"/>
              </a:spcAft>
              <a:buClr>
                <a:schemeClr val="dk1"/>
              </a:buClr>
              <a:buSzPts val="1350"/>
              <a:buFont typeface="Arial"/>
              <a:buNone/>
              <a:defRPr sz="1350"/>
            </a:lvl3pPr>
            <a:lvl4pPr indent="-228600" lvl="3" marL="1828800" algn="l">
              <a:spcBef>
                <a:spcPts val="240"/>
              </a:spcBef>
              <a:spcAft>
                <a:spcPts val="0"/>
              </a:spcAft>
              <a:buClr>
                <a:schemeClr val="dk1"/>
              </a:buClr>
              <a:buSzPts val="1200"/>
              <a:buFont typeface="Arial"/>
              <a:buNone/>
              <a:defRPr sz="1200"/>
            </a:lvl4pPr>
            <a:lvl5pPr indent="-228600" lvl="4" marL="2286000" algn="l">
              <a:spcBef>
                <a:spcPts val="240"/>
              </a:spcBef>
              <a:spcAft>
                <a:spcPts val="0"/>
              </a:spcAft>
              <a:buClr>
                <a:schemeClr val="dk1"/>
              </a:buClr>
              <a:buSzPts val="1200"/>
              <a:buFont typeface="Arial"/>
              <a:buNone/>
              <a:defRPr sz="1200"/>
            </a:lvl5pPr>
            <a:lvl6pPr indent="-228600" lvl="5" marL="2743200" algn="l">
              <a:lnSpc>
                <a:spcPct val="90000"/>
              </a:lnSpc>
              <a:spcBef>
                <a:spcPts val="375"/>
              </a:spcBef>
              <a:spcAft>
                <a:spcPts val="0"/>
              </a:spcAft>
              <a:buClr>
                <a:schemeClr val="dk1"/>
              </a:buClr>
              <a:buSzPts val="1200"/>
              <a:buNone/>
              <a:defRPr sz="1200"/>
            </a:lvl6pPr>
            <a:lvl7pPr indent="-228600" lvl="6" marL="3200400" algn="l">
              <a:lnSpc>
                <a:spcPct val="90000"/>
              </a:lnSpc>
              <a:spcBef>
                <a:spcPts val="375"/>
              </a:spcBef>
              <a:spcAft>
                <a:spcPts val="0"/>
              </a:spcAft>
              <a:buClr>
                <a:schemeClr val="dk1"/>
              </a:buClr>
              <a:buSzPts val="1200"/>
              <a:buNone/>
              <a:defRPr sz="1200"/>
            </a:lvl7pPr>
            <a:lvl8pPr indent="-228600" lvl="7" marL="3657600" algn="l">
              <a:lnSpc>
                <a:spcPct val="90000"/>
              </a:lnSpc>
              <a:spcBef>
                <a:spcPts val="375"/>
              </a:spcBef>
              <a:spcAft>
                <a:spcPts val="0"/>
              </a:spcAft>
              <a:buClr>
                <a:schemeClr val="dk1"/>
              </a:buClr>
              <a:buSzPts val="1200"/>
              <a:buNone/>
              <a:defRPr sz="1200"/>
            </a:lvl8pPr>
            <a:lvl9pPr indent="-228600" lvl="8" marL="4114800" algn="l">
              <a:lnSpc>
                <a:spcPct val="90000"/>
              </a:lnSpc>
              <a:spcBef>
                <a:spcPts val="375"/>
              </a:spcBef>
              <a:spcAft>
                <a:spcPts val="0"/>
              </a:spcAft>
              <a:buClr>
                <a:schemeClr val="dk1"/>
              </a:buClr>
              <a:buSzPts val="1200"/>
              <a:buNone/>
              <a:defRPr sz="1200"/>
            </a:lvl9pPr>
          </a:lstStyle>
          <a:p/>
        </p:txBody>
      </p:sp>
      <p:sp>
        <p:nvSpPr>
          <p:cNvPr id="162" name="Google Shape;162;p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5" name="Shape 165"/>
        <p:cNvGrpSpPr/>
        <p:nvPr/>
      </p:nvGrpSpPr>
      <p:grpSpPr>
        <a:xfrm>
          <a:off x="0" y="0"/>
          <a:ext cx="0" cy="0"/>
          <a:chOff x="0" y="0"/>
          <a:chExt cx="0" cy="0"/>
        </a:xfrm>
      </p:grpSpPr>
      <p:sp>
        <p:nvSpPr>
          <p:cNvPr id="166" name="Google Shape;166;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 name="Google Shape;167;p83"/>
          <p:cNvSpPr txBox="1"/>
          <p:nvPr>
            <p:ph idx="1" type="body"/>
          </p:nvPr>
        </p:nvSpPr>
        <p:spPr>
          <a:xfrm>
            <a:off x="457200" y="1600202"/>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8" name="Google Shape;168;p83"/>
          <p:cNvSpPr txBox="1"/>
          <p:nvPr>
            <p:ph idx="2" type="body"/>
          </p:nvPr>
        </p:nvSpPr>
        <p:spPr>
          <a:xfrm>
            <a:off x="4648200" y="1600202"/>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9" name="Google Shape;169;p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2" name="Shape 172"/>
        <p:cNvGrpSpPr/>
        <p:nvPr/>
      </p:nvGrpSpPr>
      <p:grpSpPr>
        <a:xfrm>
          <a:off x="0" y="0"/>
          <a:ext cx="0" cy="0"/>
          <a:chOff x="0" y="0"/>
          <a:chExt cx="0" cy="0"/>
        </a:xfrm>
      </p:grpSpPr>
      <p:sp>
        <p:nvSpPr>
          <p:cNvPr id="173" name="Google Shape;173;p84"/>
          <p:cNvSpPr txBox="1"/>
          <p:nvPr>
            <p:ph type="title"/>
          </p:nvPr>
        </p:nvSpPr>
        <p:spPr>
          <a:xfrm>
            <a:off x="630238" y="365127"/>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4" name="Google Shape;174;p84"/>
          <p:cNvSpPr txBox="1"/>
          <p:nvPr>
            <p:ph idx="1" type="body"/>
          </p:nvPr>
        </p:nvSpPr>
        <p:spPr>
          <a:xfrm>
            <a:off x="630239"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Font typeface="Arial"/>
              <a:buNone/>
              <a:defRPr b="1" sz="1800"/>
            </a:lvl1pPr>
            <a:lvl2pPr indent="-228600" lvl="1" marL="914400" algn="l">
              <a:spcBef>
                <a:spcPts val="300"/>
              </a:spcBef>
              <a:spcAft>
                <a:spcPts val="0"/>
              </a:spcAft>
              <a:buClr>
                <a:schemeClr val="dk1"/>
              </a:buClr>
              <a:buSzPts val="1500"/>
              <a:buFont typeface="Arial"/>
              <a:buNone/>
              <a:defRPr b="1" sz="1500"/>
            </a:lvl2pPr>
            <a:lvl3pPr indent="-228600" lvl="2" marL="1371600" algn="l">
              <a:spcBef>
                <a:spcPts val="270"/>
              </a:spcBef>
              <a:spcAft>
                <a:spcPts val="0"/>
              </a:spcAft>
              <a:buClr>
                <a:schemeClr val="dk1"/>
              </a:buClr>
              <a:buSzPts val="1350"/>
              <a:buFont typeface="Arial"/>
              <a:buNone/>
              <a:defRPr b="1" sz="1350"/>
            </a:lvl3pPr>
            <a:lvl4pPr indent="-228600" lvl="3" marL="1828800" algn="l">
              <a:spcBef>
                <a:spcPts val="240"/>
              </a:spcBef>
              <a:spcAft>
                <a:spcPts val="0"/>
              </a:spcAft>
              <a:buClr>
                <a:schemeClr val="dk1"/>
              </a:buClr>
              <a:buSzPts val="1200"/>
              <a:buFont typeface="Arial"/>
              <a:buNone/>
              <a:defRPr b="1" sz="1200"/>
            </a:lvl4pPr>
            <a:lvl5pPr indent="-228600" lvl="4" marL="2286000" algn="l">
              <a:spcBef>
                <a:spcPts val="240"/>
              </a:spcBef>
              <a:spcAft>
                <a:spcPts val="0"/>
              </a:spcAft>
              <a:buClr>
                <a:schemeClr val="dk1"/>
              </a:buClr>
              <a:buSzPts val="1200"/>
              <a:buFont typeface="Arial"/>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75" name="Google Shape;175;p84"/>
          <p:cNvSpPr txBox="1"/>
          <p:nvPr>
            <p:ph idx="2" type="body"/>
          </p:nvPr>
        </p:nvSpPr>
        <p:spPr>
          <a:xfrm>
            <a:off x="630239"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6" name="Google Shape;176;p84"/>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Font typeface="Arial"/>
              <a:buNone/>
              <a:defRPr b="1" sz="1800"/>
            </a:lvl1pPr>
            <a:lvl2pPr indent="-228600" lvl="1" marL="914400" algn="l">
              <a:spcBef>
                <a:spcPts val="300"/>
              </a:spcBef>
              <a:spcAft>
                <a:spcPts val="0"/>
              </a:spcAft>
              <a:buClr>
                <a:schemeClr val="dk1"/>
              </a:buClr>
              <a:buSzPts val="1500"/>
              <a:buFont typeface="Arial"/>
              <a:buNone/>
              <a:defRPr b="1" sz="1500"/>
            </a:lvl2pPr>
            <a:lvl3pPr indent="-228600" lvl="2" marL="1371600" algn="l">
              <a:spcBef>
                <a:spcPts val="270"/>
              </a:spcBef>
              <a:spcAft>
                <a:spcPts val="0"/>
              </a:spcAft>
              <a:buClr>
                <a:schemeClr val="dk1"/>
              </a:buClr>
              <a:buSzPts val="1350"/>
              <a:buFont typeface="Arial"/>
              <a:buNone/>
              <a:defRPr b="1" sz="1350"/>
            </a:lvl3pPr>
            <a:lvl4pPr indent="-228600" lvl="3" marL="1828800" algn="l">
              <a:spcBef>
                <a:spcPts val="240"/>
              </a:spcBef>
              <a:spcAft>
                <a:spcPts val="0"/>
              </a:spcAft>
              <a:buClr>
                <a:schemeClr val="dk1"/>
              </a:buClr>
              <a:buSzPts val="1200"/>
              <a:buFont typeface="Arial"/>
              <a:buNone/>
              <a:defRPr b="1" sz="1200"/>
            </a:lvl4pPr>
            <a:lvl5pPr indent="-228600" lvl="4" marL="2286000" algn="l">
              <a:spcBef>
                <a:spcPts val="240"/>
              </a:spcBef>
              <a:spcAft>
                <a:spcPts val="0"/>
              </a:spcAft>
              <a:buClr>
                <a:schemeClr val="dk1"/>
              </a:buClr>
              <a:buSzPts val="1200"/>
              <a:buFont typeface="Arial"/>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77" name="Google Shape;177;p84"/>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8" name="Google Shape;178;p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66"/>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6"/>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56" name="Google Shape;56;p66"/>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 name="Shape 181"/>
        <p:cNvGrpSpPr/>
        <p:nvPr/>
      </p:nvGrpSpPr>
      <p:grpSpPr>
        <a:xfrm>
          <a:off x="0" y="0"/>
          <a:ext cx="0" cy="0"/>
          <a:chOff x="0" y="0"/>
          <a:chExt cx="0" cy="0"/>
        </a:xfrm>
      </p:grpSpPr>
      <p:sp>
        <p:nvSpPr>
          <p:cNvPr id="182" name="Google Shape;182;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 name="Google Shape;183;p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6" name="Shape 186"/>
        <p:cNvGrpSpPr/>
        <p:nvPr/>
      </p:nvGrpSpPr>
      <p:grpSpPr>
        <a:xfrm>
          <a:off x="0" y="0"/>
          <a:ext cx="0" cy="0"/>
          <a:chOff x="0" y="0"/>
          <a:chExt cx="0" cy="0"/>
        </a:xfrm>
      </p:grpSpPr>
      <p:sp>
        <p:nvSpPr>
          <p:cNvPr id="187" name="Google Shape;187;p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0" name="Shape 190"/>
        <p:cNvGrpSpPr/>
        <p:nvPr/>
      </p:nvGrpSpPr>
      <p:grpSpPr>
        <a:xfrm>
          <a:off x="0" y="0"/>
          <a:ext cx="0" cy="0"/>
          <a:chOff x="0" y="0"/>
          <a:chExt cx="0" cy="0"/>
        </a:xfrm>
      </p:grpSpPr>
      <p:sp>
        <p:nvSpPr>
          <p:cNvPr id="191" name="Google Shape;191;p87"/>
          <p:cNvSpPr txBox="1"/>
          <p:nvPr>
            <p:ph type="title"/>
          </p:nvPr>
        </p:nvSpPr>
        <p:spPr>
          <a:xfrm>
            <a:off x="630239"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 name="Google Shape;192;p87"/>
          <p:cNvSpPr txBox="1"/>
          <p:nvPr>
            <p:ph idx="1" type="body"/>
          </p:nvPr>
        </p:nvSpPr>
        <p:spPr>
          <a:xfrm>
            <a:off x="3887788" y="987427"/>
            <a:ext cx="4629150" cy="4873625"/>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61950" lvl="1" marL="914400" algn="l">
              <a:spcBef>
                <a:spcPts val="420"/>
              </a:spcBef>
              <a:spcAft>
                <a:spcPts val="0"/>
              </a:spcAft>
              <a:buClr>
                <a:schemeClr val="dk1"/>
              </a:buClr>
              <a:buSzPts val="2100"/>
              <a:buFont typeface="Arial"/>
              <a:buChar char="–"/>
              <a:defRPr sz="2100"/>
            </a:lvl2pPr>
            <a:lvl3pPr indent="-342900" lvl="2" marL="1371600" algn="l">
              <a:spcBef>
                <a:spcPts val="360"/>
              </a:spcBef>
              <a:spcAft>
                <a:spcPts val="0"/>
              </a:spcAft>
              <a:buClr>
                <a:schemeClr val="dk1"/>
              </a:buClr>
              <a:buSzPts val="1800"/>
              <a:buFont typeface="Arial"/>
              <a:buChar char="•"/>
              <a:defRPr sz="1800"/>
            </a:lvl3pPr>
            <a:lvl4pPr indent="-323850" lvl="3" marL="1828800" algn="l">
              <a:spcBef>
                <a:spcPts val="300"/>
              </a:spcBef>
              <a:spcAft>
                <a:spcPts val="0"/>
              </a:spcAft>
              <a:buClr>
                <a:schemeClr val="dk1"/>
              </a:buClr>
              <a:buSzPts val="1500"/>
              <a:buFont typeface="Arial"/>
              <a:buChar char="–"/>
              <a:defRPr sz="1500"/>
            </a:lvl4pPr>
            <a:lvl5pPr indent="-323850" lvl="4" marL="2286000" algn="l">
              <a:spcBef>
                <a:spcPts val="300"/>
              </a:spcBef>
              <a:spcAft>
                <a:spcPts val="0"/>
              </a:spcAft>
              <a:buClr>
                <a:schemeClr val="dk1"/>
              </a:buClr>
              <a:buSzPts val="1500"/>
              <a:buFont typeface="Arial"/>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93" name="Google Shape;193;p87"/>
          <p:cNvSpPr txBox="1"/>
          <p:nvPr>
            <p:ph idx="2" type="body"/>
          </p:nvPr>
        </p:nvSpPr>
        <p:spPr>
          <a:xfrm>
            <a:off x="630239"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40"/>
              </a:spcBef>
              <a:spcAft>
                <a:spcPts val="0"/>
              </a:spcAft>
              <a:buClr>
                <a:schemeClr val="dk1"/>
              </a:buClr>
              <a:buSzPts val="1200"/>
              <a:buFont typeface="Arial"/>
              <a:buNone/>
              <a:defRPr sz="1200"/>
            </a:lvl1pPr>
            <a:lvl2pPr indent="-228600" lvl="1" marL="914400" algn="l">
              <a:spcBef>
                <a:spcPts val="210"/>
              </a:spcBef>
              <a:spcAft>
                <a:spcPts val="0"/>
              </a:spcAft>
              <a:buClr>
                <a:schemeClr val="dk1"/>
              </a:buClr>
              <a:buSzPts val="1050"/>
              <a:buFont typeface="Arial"/>
              <a:buNone/>
              <a:defRPr sz="1050"/>
            </a:lvl2pPr>
            <a:lvl3pPr indent="-228600" lvl="2" marL="1371600" algn="l">
              <a:spcBef>
                <a:spcPts val="180"/>
              </a:spcBef>
              <a:spcAft>
                <a:spcPts val="0"/>
              </a:spcAft>
              <a:buClr>
                <a:schemeClr val="dk1"/>
              </a:buClr>
              <a:buSzPts val="900"/>
              <a:buFont typeface="Arial"/>
              <a:buNone/>
              <a:defRPr sz="900"/>
            </a:lvl3pPr>
            <a:lvl4pPr indent="-228600" lvl="3" marL="1828800" algn="l">
              <a:spcBef>
                <a:spcPts val="150"/>
              </a:spcBef>
              <a:spcAft>
                <a:spcPts val="0"/>
              </a:spcAft>
              <a:buClr>
                <a:schemeClr val="dk1"/>
              </a:buClr>
              <a:buSzPts val="750"/>
              <a:buFont typeface="Arial"/>
              <a:buNone/>
              <a:defRPr sz="750"/>
            </a:lvl4pPr>
            <a:lvl5pPr indent="-228600" lvl="4" marL="2286000" algn="l">
              <a:spcBef>
                <a:spcPts val="150"/>
              </a:spcBef>
              <a:spcAft>
                <a:spcPts val="0"/>
              </a:spcAft>
              <a:buClr>
                <a:schemeClr val="dk1"/>
              </a:buClr>
              <a:buSzPts val="750"/>
              <a:buFont typeface="Arial"/>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94" name="Google Shape;194;p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7" name="Shape 197"/>
        <p:cNvGrpSpPr/>
        <p:nvPr/>
      </p:nvGrpSpPr>
      <p:grpSpPr>
        <a:xfrm>
          <a:off x="0" y="0"/>
          <a:ext cx="0" cy="0"/>
          <a:chOff x="0" y="0"/>
          <a:chExt cx="0" cy="0"/>
        </a:xfrm>
      </p:grpSpPr>
      <p:sp>
        <p:nvSpPr>
          <p:cNvPr id="198" name="Google Shape;198;p88"/>
          <p:cNvSpPr txBox="1"/>
          <p:nvPr>
            <p:ph type="title"/>
          </p:nvPr>
        </p:nvSpPr>
        <p:spPr>
          <a:xfrm>
            <a:off x="630239"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9" name="Google Shape;199;p88"/>
          <p:cNvSpPr/>
          <p:nvPr>
            <p:ph idx="2" type="pic"/>
          </p:nvPr>
        </p:nvSpPr>
        <p:spPr>
          <a:xfrm>
            <a:off x="3887788" y="987427"/>
            <a:ext cx="4629150" cy="4873625"/>
          </a:xfrm>
          <a:prstGeom prst="rect">
            <a:avLst/>
          </a:prstGeom>
          <a:noFill/>
          <a:ln>
            <a:noFill/>
          </a:ln>
        </p:spPr>
      </p:sp>
      <p:sp>
        <p:nvSpPr>
          <p:cNvPr id="200" name="Google Shape;200;p88"/>
          <p:cNvSpPr txBox="1"/>
          <p:nvPr>
            <p:ph idx="1" type="body"/>
          </p:nvPr>
        </p:nvSpPr>
        <p:spPr>
          <a:xfrm>
            <a:off x="630239"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240"/>
              </a:spcBef>
              <a:spcAft>
                <a:spcPts val="0"/>
              </a:spcAft>
              <a:buClr>
                <a:schemeClr val="dk1"/>
              </a:buClr>
              <a:buSzPts val="1200"/>
              <a:buFont typeface="Arial"/>
              <a:buNone/>
              <a:defRPr sz="1200"/>
            </a:lvl1pPr>
            <a:lvl2pPr indent="-228600" lvl="1" marL="914400" algn="l">
              <a:spcBef>
                <a:spcPts val="210"/>
              </a:spcBef>
              <a:spcAft>
                <a:spcPts val="0"/>
              </a:spcAft>
              <a:buClr>
                <a:schemeClr val="dk1"/>
              </a:buClr>
              <a:buSzPts val="1050"/>
              <a:buFont typeface="Arial"/>
              <a:buNone/>
              <a:defRPr sz="1050"/>
            </a:lvl2pPr>
            <a:lvl3pPr indent="-228600" lvl="2" marL="1371600" algn="l">
              <a:spcBef>
                <a:spcPts val="180"/>
              </a:spcBef>
              <a:spcAft>
                <a:spcPts val="0"/>
              </a:spcAft>
              <a:buClr>
                <a:schemeClr val="dk1"/>
              </a:buClr>
              <a:buSzPts val="900"/>
              <a:buFont typeface="Arial"/>
              <a:buNone/>
              <a:defRPr sz="900"/>
            </a:lvl3pPr>
            <a:lvl4pPr indent="-228600" lvl="3" marL="1828800" algn="l">
              <a:spcBef>
                <a:spcPts val="150"/>
              </a:spcBef>
              <a:spcAft>
                <a:spcPts val="0"/>
              </a:spcAft>
              <a:buClr>
                <a:schemeClr val="dk1"/>
              </a:buClr>
              <a:buSzPts val="750"/>
              <a:buFont typeface="Arial"/>
              <a:buNone/>
              <a:defRPr sz="750"/>
            </a:lvl4pPr>
            <a:lvl5pPr indent="-228600" lvl="4" marL="2286000" algn="l">
              <a:spcBef>
                <a:spcPts val="150"/>
              </a:spcBef>
              <a:spcAft>
                <a:spcPts val="0"/>
              </a:spcAft>
              <a:buClr>
                <a:schemeClr val="dk1"/>
              </a:buClr>
              <a:buSzPts val="750"/>
              <a:buFont typeface="Arial"/>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01" name="Google Shape;201;p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4" name="Shape 204"/>
        <p:cNvGrpSpPr/>
        <p:nvPr/>
      </p:nvGrpSpPr>
      <p:grpSpPr>
        <a:xfrm>
          <a:off x="0" y="0"/>
          <a:ext cx="0" cy="0"/>
          <a:chOff x="0" y="0"/>
          <a:chExt cx="0" cy="0"/>
        </a:xfrm>
      </p:grpSpPr>
      <p:sp>
        <p:nvSpPr>
          <p:cNvPr id="205" name="Google Shape;205;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6" name="Google Shape;206;p89"/>
          <p:cNvSpPr txBox="1"/>
          <p:nvPr>
            <p:ph idx="1" type="body"/>
          </p:nvPr>
        </p:nvSpPr>
        <p:spPr>
          <a:xfrm rot="5400000">
            <a:off x="2309019" y="-251617"/>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7" name="Google Shape;207;p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0" name="Shape 210"/>
        <p:cNvGrpSpPr/>
        <p:nvPr/>
      </p:nvGrpSpPr>
      <p:grpSpPr>
        <a:xfrm>
          <a:off x="0" y="0"/>
          <a:ext cx="0" cy="0"/>
          <a:chOff x="0" y="0"/>
          <a:chExt cx="0" cy="0"/>
        </a:xfrm>
      </p:grpSpPr>
      <p:sp>
        <p:nvSpPr>
          <p:cNvPr id="211" name="Google Shape;211;p90"/>
          <p:cNvSpPr txBox="1"/>
          <p:nvPr>
            <p:ph type="title"/>
          </p:nvPr>
        </p:nvSpPr>
        <p:spPr>
          <a:xfrm rot="5400000">
            <a:off x="4732338" y="2171703"/>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 name="Google Shape;212;p90"/>
          <p:cNvSpPr txBox="1"/>
          <p:nvPr>
            <p:ph idx="1" type="body"/>
          </p:nvPr>
        </p:nvSpPr>
        <p:spPr>
          <a:xfrm rot="5400000">
            <a:off x="541338" y="190502"/>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3" name="Google Shape;213;p9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9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9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4" name="Shape 254"/>
        <p:cNvGrpSpPr/>
        <p:nvPr/>
      </p:nvGrpSpPr>
      <p:grpSpPr>
        <a:xfrm>
          <a:off x="0" y="0"/>
          <a:ext cx="0" cy="0"/>
          <a:chOff x="0" y="0"/>
          <a:chExt cx="0" cy="0"/>
        </a:xfrm>
      </p:grpSpPr>
      <p:sp>
        <p:nvSpPr>
          <p:cNvPr id="255" name="Google Shape;255;p92"/>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Autofit/>
          </a:bodyPr>
          <a:lstStyle>
            <a:lvl1pPr lvl="0" algn="ctr">
              <a:spcBef>
                <a:spcPts val="0"/>
              </a:spcBef>
              <a:spcAft>
                <a:spcPts val="0"/>
              </a:spcAft>
              <a:buSzPts val="1400"/>
              <a:buNone/>
              <a:defRPr sz="4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92"/>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lvl1pPr lvl="0" algn="ctr">
              <a:spcBef>
                <a:spcPts val="360"/>
              </a:spcBef>
              <a:spcAft>
                <a:spcPts val="0"/>
              </a:spcAft>
              <a:buSzPts val="1350"/>
              <a:buNone/>
              <a:defRPr sz="1800"/>
            </a:lvl1pPr>
            <a:lvl2pPr lvl="1" algn="ctr">
              <a:spcBef>
                <a:spcPts val="300"/>
              </a:spcBef>
              <a:spcAft>
                <a:spcPts val="0"/>
              </a:spcAft>
              <a:buSzPts val="1125"/>
              <a:buNone/>
              <a:defRPr sz="1500"/>
            </a:lvl2pPr>
            <a:lvl3pPr lvl="2" algn="ctr">
              <a:spcBef>
                <a:spcPts val="270"/>
              </a:spcBef>
              <a:spcAft>
                <a:spcPts val="0"/>
              </a:spcAft>
              <a:buSzPts val="877"/>
              <a:buNone/>
              <a:defRPr sz="1350"/>
            </a:lvl3pPr>
            <a:lvl4pPr lvl="3" algn="ctr">
              <a:spcBef>
                <a:spcPts val="240"/>
              </a:spcBef>
              <a:spcAft>
                <a:spcPts val="0"/>
              </a:spcAft>
              <a:buSzPts val="1200"/>
              <a:buNone/>
              <a:defRPr sz="1200"/>
            </a:lvl4pPr>
            <a:lvl5pPr lvl="4" algn="ctr">
              <a:spcBef>
                <a:spcPts val="240"/>
              </a:spcBef>
              <a:spcAft>
                <a:spcPts val="0"/>
              </a:spcAft>
              <a:buSzPts val="1200"/>
              <a:buNone/>
              <a:defRPr sz="1200"/>
            </a:lvl5pPr>
            <a:lvl6pPr lvl="5" algn="ctr">
              <a:lnSpc>
                <a:spcPct val="90000"/>
              </a:lnSpc>
              <a:spcBef>
                <a:spcPts val="375"/>
              </a:spcBef>
              <a:spcAft>
                <a:spcPts val="0"/>
              </a:spcAft>
              <a:buClr>
                <a:schemeClr val="lt1"/>
              </a:buClr>
              <a:buSzPts val="1200"/>
              <a:buNone/>
              <a:defRPr sz="1200"/>
            </a:lvl6pPr>
            <a:lvl7pPr lvl="6" algn="ctr">
              <a:lnSpc>
                <a:spcPct val="90000"/>
              </a:lnSpc>
              <a:spcBef>
                <a:spcPts val="375"/>
              </a:spcBef>
              <a:spcAft>
                <a:spcPts val="0"/>
              </a:spcAft>
              <a:buClr>
                <a:schemeClr val="lt1"/>
              </a:buClr>
              <a:buSzPts val="1200"/>
              <a:buNone/>
              <a:defRPr sz="1200"/>
            </a:lvl7pPr>
            <a:lvl8pPr lvl="7" algn="ctr">
              <a:lnSpc>
                <a:spcPct val="90000"/>
              </a:lnSpc>
              <a:spcBef>
                <a:spcPts val="375"/>
              </a:spcBef>
              <a:spcAft>
                <a:spcPts val="0"/>
              </a:spcAft>
              <a:buClr>
                <a:schemeClr val="lt1"/>
              </a:buClr>
              <a:buSzPts val="1200"/>
              <a:buNone/>
              <a:defRPr sz="1200"/>
            </a:lvl8pPr>
            <a:lvl9pPr lvl="8" algn="ctr">
              <a:lnSpc>
                <a:spcPct val="90000"/>
              </a:lnSpc>
              <a:spcBef>
                <a:spcPts val="375"/>
              </a:spcBef>
              <a:spcAft>
                <a:spcPts val="0"/>
              </a:spcAft>
              <a:buClr>
                <a:schemeClr val="lt1"/>
              </a:buClr>
              <a:buSzPts val="1200"/>
              <a:buNone/>
              <a:defRPr sz="1200"/>
            </a:lvl9pPr>
          </a:lstStyle>
          <a:p/>
        </p:txBody>
      </p:sp>
      <p:sp>
        <p:nvSpPr>
          <p:cNvPr id="257" name="Google Shape;257;p92"/>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9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9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0" name="Shape 260"/>
        <p:cNvGrpSpPr/>
        <p:nvPr/>
      </p:nvGrpSpPr>
      <p:grpSpPr>
        <a:xfrm>
          <a:off x="0" y="0"/>
          <a:ext cx="0" cy="0"/>
          <a:chOff x="0" y="0"/>
          <a:chExt cx="0" cy="0"/>
        </a:xfrm>
      </p:grpSpPr>
      <p:sp>
        <p:nvSpPr>
          <p:cNvPr id="261" name="Google Shape;261;p93"/>
          <p:cNvSpPr txBox="1"/>
          <p:nvPr>
            <p:ph type="title"/>
          </p:nvPr>
        </p:nvSpPr>
        <p:spPr>
          <a:xfrm>
            <a:off x="1143000" y="6096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93"/>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263" name="Google Shape;263;p93"/>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9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9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 name="Shape 266"/>
        <p:cNvGrpSpPr/>
        <p:nvPr/>
      </p:nvGrpSpPr>
      <p:grpSpPr>
        <a:xfrm>
          <a:off x="0" y="0"/>
          <a:ext cx="0" cy="0"/>
          <a:chOff x="0" y="0"/>
          <a:chExt cx="0" cy="0"/>
        </a:xfrm>
      </p:grpSpPr>
      <p:sp>
        <p:nvSpPr>
          <p:cNvPr id="267" name="Google Shape;267;p94"/>
          <p:cNvSpPr txBox="1"/>
          <p:nvPr>
            <p:ph type="title"/>
          </p:nvPr>
        </p:nvSpPr>
        <p:spPr>
          <a:xfrm>
            <a:off x="623888" y="1709740"/>
            <a:ext cx="7886700" cy="2852737"/>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sz="4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94"/>
          <p:cNvSpPr txBox="1"/>
          <p:nvPr>
            <p:ph idx="1" type="body"/>
          </p:nvPr>
        </p:nvSpPr>
        <p:spPr>
          <a:xfrm>
            <a:off x="623888" y="4589465"/>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360"/>
              </a:spcBef>
              <a:spcAft>
                <a:spcPts val="0"/>
              </a:spcAft>
              <a:buSzPts val="1350"/>
              <a:buNone/>
              <a:defRPr sz="1800"/>
            </a:lvl1pPr>
            <a:lvl2pPr indent="-228600" lvl="1" marL="914400" algn="l">
              <a:spcBef>
                <a:spcPts val="300"/>
              </a:spcBef>
              <a:spcAft>
                <a:spcPts val="0"/>
              </a:spcAft>
              <a:buSzPts val="1125"/>
              <a:buNone/>
              <a:defRPr sz="1500"/>
            </a:lvl2pPr>
            <a:lvl3pPr indent="-228600" lvl="2" marL="1371600" algn="l">
              <a:spcBef>
                <a:spcPts val="270"/>
              </a:spcBef>
              <a:spcAft>
                <a:spcPts val="0"/>
              </a:spcAft>
              <a:buSzPts val="877"/>
              <a:buNone/>
              <a:defRPr sz="1350"/>
            </a:lvl3pPr>
            <a:lvl4pPr indent="-228600" lvl="3" marL="1828800" algn="l">
              <a:spcBef>
                <a:spcPts val="240"/>
              </a:spcBef>
              <a:spcAft>
                <a:spcPts val="0"/>
              </a:spcAft>
              <a:buSzPts val="1200"/>
              <a:buNone/>
              <a:defRPr sz="1200"/>
            </a:lvl4pPr>
            <a:lvl5pPr indent="-228600" lvl="4" marL="2286000" algn="l">
              <a:spcBef>
                <a:spcPts val="240"/>
              </a:spcBef>
              <a:spcAft>
                <a:spcPts val="0"/>
              </a:spcAft>
              <a:buSzPts val="1200"/>
              <a:buNone/>
              <a:defRPr sz="1200"/>
            </a:lvl5pPr>
            <a:lvl6pPr indent="-228600" lvl="5" marL="2743200" algn="l">
              <a:lnSpc>
                <a:spcPct val="90000"/>
              </a:lnSpc>
              <a:spcBef>
                <a:spcPts val="375"/>
              </a:spcBef>
              <a:spcAft>
                <a:spcPts val="0"/>
              </a:spcAft>
              <a:buClr>
                <a:schemeClr val="lt1"/>
              </a:buClr>
              <a:buSzPts val="1200"/>
              <a:buNone/>
              <a:defRPr sz="1200"/>
            </a:lvl6pPr>
            <a:lvl7pPr indent="-228600" lvl="6" marL="3200400" algn="l">
              <a:lnSpc>
                <a:spcPct val="90000"/>
              </a:lnSpc>
              <a:spcBef>
                <a:spcPts val="375"/>
              </a:spcBef>
              <a:spcAft>
                <a:spcPts val="0"/>
              </a:spcAft>
              <a:buClr>
                <a:schemeClr val="lt1"/>
              </a:buClr>
              <a:buSzPts val="1200"/>
              <a:buNone/>
              <a:defRPr sz="1200"/>
            </a:lvl7pPr>
            <a:lvl8pPr indent="-228600" lvl="7" marL="3657600" algn="l">
              <a:lnSpc>
                <a:spcPct val="90000"/>
              </a:lnSpc>
              <a:spcBef>
                <a:spcPts val="375"/>
              </a:spcBef>
              <a:spcAft>
                <a:spcPts val="0"/>
              </a:spcAft>
              <a:buClr>
                <a:schemeClr val="lt1"/>
              </a:buClr>
              <a:buSzPts val="1200"/>
              <a:buNone/>
              <a:defRPr sz="1200"/>
            </a:lvl8pPr>
            <a:lvl9pPr indent="-228600" lvl="8" marL="4114800" algn="l">
              <a:lnSpc>
                <a:spcPct val="90000"/>
              </a:lnSpc>
              <a:spcBef>
                <a:spcPts val="375"/>
              </a:spcBef>
              <a:spcAft>
                <a:spcPts val="0"/>
              </a:spcAft>
              <a:buClr>
                <a:schemeClr val="lt1"/>
              </a:buClr>
              <a:buSzPts val="1200"/>
              <a:buNone/>
              <a:defRPr sz="1200"/>
            </a:lvl9pPr>
          </a:lstStyle>
          <a:p/>
        </p:txBody>
      </p:sp>
      <p:sp>
        <p:nvSpPr>
          <p:cNvPr id="269" name="Google Shape;269;p94"/>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9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9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2" name="Shape 272"/>
        <p:cNvGrpSpPr/>
        <p:nvPr/>
      </p:nvGrpSpPr>
      <p:grpSpPr>
        <a:xfrm>
          <a:off x="0" y="0"/>
          <a:ext cx="0" cy="0"/>
          <a:chOff x="0" y="0"/>
          <a:chExt cx="0" cy="0"/>
        </a:xfrm>
      </p:grpSpPr>
      <p:sp>
        <p:nvSpPr>
          <p:cNvPr id="273" name="Google Shape;273;p95"/>
          <p:cNvSpPr txBox="1"/>
          <p:nvPr>
            <p:ph type="title"/>
          </p:nvPr>
        </p:nvSpPr>
        <p:spPr>
          <a:xfrm>
            <a:off x="1143000" y="6096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95"/>
          <p:cNvSpPr txBox="1"/>
          <p:nvPr>
            <p:ph idx="1" type="body"/>
          </p:nvPr>
        </p:nvSpPr>
        <p:spPr>
          <a:xfrm>
            <a:off x="1143000" y="1981200"/>
            <a:ext cx="3810000" cy="41148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275" name="Google Shape;275;p95"/>
          <p:cNvSpPr txBox="1"/>
          <p:nvPr>
            <p:ph idx="2" type="body"/>
          </p:nvPr>
        </p:nvSpPr>
        <p:spPr>
          <a:xfrm>
            <a:off x="5105400" y="1981200"/>
            <a:ext cx="3810000" cy="41148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276" name="Google Shape;276;p95"/>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95"/>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95"/>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67"/>
          <p:cNvSpPr txBox="1"/>
          <p:nvPr>
            <p:ph type="title"/>
          </p:nvPr>
        </p:nvSpPr>
        <p:spPr>
          <a:xfrm>
            <a:off x="623888" y="1709740"/>
            <a:ext cx="7886700" cy="2852737"/>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sz="4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7"/>
          <p:cNvSpPr txBox="1"/>
          <p:nvPr>
            <p:ph idx="1" type="body"/>
          </p:nvPr>
        </p:nvSpPr>
        <p:spPr>
          <a:xfrm>
            <a:off x="623888" y="4589465"/>
            <a:ext cx="7886700" cy="1500187"/>
          </a:xfrm>
          <a:prstGeom prst="rect">
            <a:avLst/>
          </a:prstGeom>
          <a:noFill/>
          <a:ln>
            <a:noFill/>
          </a:ln>
        </p:spPr>
        <p:txBody>
          <a:bodyPr anchorCtr="0" anchor="t" bIns="46025" lIns="92075" spcFirstLastPara="1" rIns="92075" wrap="square" tIns="46025">
            <a:noAutofit/>
          </a:bodyPr>
          <a:lstStyle>
            <a:lvl1pPr indent="-228600" lvl="0" marL="457200" algn="l">
              <a:spcBef>
                <a:spcPts val="360"/>
              </a:spcBef>
              <a:spcAft>
                <a:spcPts val="0"/>
              </a:spcAft>
              <a:buSzPts val="1350"/>
              <a:buNone/>
              <a:defRPr sz="1800"/>
            </a:lvl1pPr>
            <a:lvl2pPr indent="-228600" lvl="1" marL="914400" algn="l">
              <a:spcBef>
                <a:spcPts val="300"/>
              </a:spcBef>
              <a:spcAft>
                <a:spcPts val="0"/>
              </a:spcAft>
              <a:buSzPts val="1125"/>
              <a:buNone/>
              <a:defRPr sz="1500"/>
            </a:lvl2pPr>
            <a:lvl3pPr indent="-228600" lvl="2" marL="1371600" algn="l">
              <a:spcBef>
                <a:spcPts val="270"/>
              </a:spcBef>
              <a:spcAft>
                <a:spcPts val="0"/>
              </a:spcAft>
              <a:buSzPts val="877"/>
              <a:buNone/>
              <a:defRPr sz="1350"/>
            </a:lvl3pPr>
            <a:lvl4pPr indent="-228600" lvl="3" marL="1828800" algn="l">
              <a:spcBef>
                <a:spcPts val="240"/>
              </a:spcBef>
              <a:spcAft>
                <a:spcPts val="0"/>
              </a:spcAft>
              <a:buSzPts val="1200"/>
              <a:buNone/>
              <a:defRPr sz="1200"/>
            </a:lvl4pPr>
            <a:lvl5pPr indent="-228600" lvl="4" marL="2286000" algn="l">
              <a:spcBef>
                <a:spcPts val="240"/>
              </a:spcBef>
              <a:spcAft>
                <a:spcPts val="0"/>
              </a:spcAft>
              <a:buSzPts val="1200"/>
              <a:buNone/>
              <a:defRPr sz="1200"/>
            </a:lvl5pPr>
            <a:lvl6pPr indent="-228600" lvl="5" marL="2743200" algn="l">
              <a:lnSpc>
                <a:spcPct val="90000"/>
              </a:lnSpc>
              <a:spcBef>
                <a:spcPts val="375"/>
              </a:spcBef>
              <a:spcAft>
                <a:spcPts val="0"/>
              </a:spcAft>
              <a:buClr>
                <a:schemeClr val="lt1"/>
              </a:buClr>
              <a:buSzPts val="1200"/>
              <a:buNone/>
              <a:defRPr sz="1200"/>
            </a:lvl6pPr>
            <a:lvl7pPr indent="-228600" lvl="6" marL="3200400" algn="l">
              <a:lnSpc>
                <a:spcPct val="90000"/>
              </a:lnSpc>
              <a:spcBef>
                <a:spcPts val="375"/>
              </a:spcBef>
              <a:spcAft>
                <a:spcPts val="0"/>
              </a:spcAft>
              <a:buClr>
                <a:schemeClr val="lt1"/>
              </a:buClr>
              <a:buSzPts val="1200"/>
              <a:buNone/>
              <a:defRPr sz="1200"/>
            </a:lvl7pPr>
            <a:lvl8pPr indent="-228600" lvl="7" marL="3657600" algn="l">
              <a:lnSpc>
                <a:spcPct val="90000"/>
              </a:lnSpc>
              <a:spcBef>
                <a:spcPts val="375"/>
              </a:spcBef>
              <a:spcAft>
                <a:spcPts val="0"/>
              </a:spcAft>
              <a:buClr>
                <a:schemeClr val="lt1"/>
              </a:buClr>
              <a:buSzPts val="1200"/>
              <a:buNone/>
              <a:defRPr sz="1200"/>
            </a:lvl8pPr>
            <a:lvl9pPr indent="-228600" lvl="8" marL="4114800" algn="l">
              <a:lnSpc>
                <a:spcPct val="90000"/>
              </a:lnSpc>
              <a:spcBef>
                <a:spcPts val="375"/>
              </a:spcBef>
              <a:spcAft>
                <a:spcPts val="0"/>
              </a:spcAft>
              <a:buClr>
                <a:schemeClr val="lt1"/>
              </a:buClr>
              <a:buSzPts val="1200"/>
              <a:buNone/>
              <a:defRPr sz="1200"/>
            </a:lvl9pPr>
          </a:lstStyle>
          <a:p/>
        </p:txBody>
      </p:sp>
      <p:sp>
        <p:nvSpPr>
          <p:cNvPr id="62" name="Google Shape;62;p67"/>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9" name="Shape 279"/>
        <p:cNvGrpSpPr/>
        <p:nvPr/>
      </p:nvGrpSpPr>
      <p:grpSpPr>
        <a:xfrm>
          <a:off x="0" y="0"/>
          <a:ext cx="0" cy="0"/>
          <a:chOff x="0" y="0"/>
          <a:chExt cx="0" cy="0"/>
        </a:xfrm>
      </p:grpSpPr>
      <p:sp>
        <p:nvSpPr>
          <p:cNvPr id="280" name="Google Shape;280;p96"/>
          <p:cNvSpPr txBox="1"/>
          <p:nvPr>
            <p:ph type="title"/>
          </p:nvPr>
        </p:nvSpPr>
        <p:spPr>
          <a:xfrm>
            <a:off x="630238" y="365127"/>
            <a:ext cx="7886700" cy="1325563"/>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96"/>
          <p:cNvSpPr txBox="1"/>
          <p:nvPr>
            <p:ph idx="1" type="body"/>
          </p:nvPr>
        </p:nvSpPr>
        <p:spPr>
          <a:xfrm>
            <a:off x="630239"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360"/>
              </a:spcBef>
              <a:spcAft>
                <a:spcPts val="0"/>
              </a:spcAft>
              <a:buSzPts val="1350"/>
              <a:buNone/>
              <a:defRPr b="1" sz="1800"/>
            </a:lvl1pPr>
            <a:lvl2pPr indent="-228600" lvl="1" marL="914400" algn="l">
              <a:spcBef>
                <a:spcPts val="300"/>
              </a:spcBef>
              <a:spcAft>
                <a:spcPts val="0"/>
              </a:spcAft>
              <a:buSzPts val="1125"/>
              <a:buNone/>
              <a:defRPr b="1" sz="1500"/>
            </a:lvl2pPr>
            <a:lvl3pPr indent="-228600" lvl="2" marL="1371600" algn="l">
              <a:spcBef>
                <a:spcPts val="270"/>
              </a:spcBef>
              <a:spcAft>
                <a:spcPts val="0"/>
              </a:spcAft>
              <a:buSzPts val="877"/>
              <a:buNone/>
              <a:defRPr b="1" sz="1350"/>
            </a:lvl3pPr>
            <a:lvl4pPr indent="-228600" lvl="3" marL="1828800" algn="l">
              <a:spcBef>
                <a:spcPts val="240"/>
              </a:spcBef>
              <a:spcAft>
                <a:spcPts val="0"/>
              </a:spcAft>
              <a:buSzPts val="1200"/>
              <a:buNone/>
              <a:defRPr b="1" sz="1200"/>
            </a:lvl4pPr>
            <a:lvl5pPr indent="-228600" lvl="4" marL="2286000" algn="l">
              <a:spcBef>
                <a:spcPts val="240"/>
              </a:spcBef>
              <a:spcAft>
                <a:spcPts val="0"/>
              </a:spcAft>
              <a:buSzPts val="1200"/>
              <a:buNone/>
              <a:defRPr b="1" sz="1200"/>
            </a:lvl5pPr>
            <a:lvl6pPr indent="-228600" lvl="5" marL="2743200" algn="l">
              <a:lnSpc>
                <a:spcPct val="90000"/>
              </a:lnSpc>
              <a:spcBef>
                <a:spcPts val="375"/>
              </a:spcBef>
              <a:spcAft>
                <a:spcPts val="0"/>
              </a:spcAft>
              <a:buClr>
                <a:schemeClr val="lt1"/>
              </a:buClr>
              <a:buSzPts val="1200"/>
              <a:buNone/>
              <a:defRPr b="1" sz="1200"/>
            </a:lvl6pPr>
            <a:lvl7pPr indent="-228600" lvl="6" marL="3200400" algn="l">
              <a:lnSpc>
                <a:spcPct val="90000"/>
              </a:lnSpc>
              <a:spcBef>
                <a:spcPts val="375"/>
              </a:spcBef>
              <a:spcAft>
                <a:spcPts val="0"/>
              </a:spcAft>
              <a:buClr>
                <a:schemeClr val="lt1"/>
              </a:buClr>
              <a:buSzPts val="1200"/>
              <a:buNone/>
              <a:defRPr b="1" sz="1200"/>
            </a:lvl7pPr>
            <a:lvl8pPr indent="-228600" lvl="7" marL="3657600" algn="l">
              <a:lnSpc>
                <a:spcPct val="90000"/>
              </a:lnSpc>
              <a:spcBef>
                <a:spcPts val="375"/>
              </a:spcBef>
              <a:spcAft>
                <a:spcPts val="0"/>
              </a:spcAft>
              <a:buClr>
                <a:schemeClr val="lt1"/>
              </a:buClr>
              <a:buSzPts val="1200"/>
              <a:buNone/>
              <a:defRPr b="1" sz="1200"/>
            </a:lvl8pPr>
            <a:lvl9pPr indent="-228600" lvl="8" marL="4114800" algn="l">
              <a:lnSpc>
                <a:spcPct val="90000"/>
              </a:lnSpc>
              <a:spcBef>
                <a:spcPts val="375"/>
              </a:spcBef>
              <a:spcAft>
                <a:spcPts val="0"/>
              </a:spcAft>
              <a:buClr>
                <a:schemeClr val="lt1"/>
              </a:buClr>
              <a:buSzPts val="1200"/>
              <a:buNone/>
              <a:defRPr b="1" sz="1200"/>
            </a:lvl9pPr>
          </a:lstStyle>
          <a:p/>
        </p:txBody>
      </p:sp>
      <p:sp>
        <p:nvSpPr>
          <p:cNvPr id="282" name="Google Shape;282;p96"/>
          <p:cNvSpPr txBox="1"/>
          <p:nvPr>
            <p:ph idx="2" type="body"/>
          </p:nvPr>
        </p:nvSpPr>
        <p:spPr>
          <a:xfrm>
            <a:off x="630239" y="2505075"/>
            <a:ext cx="3868737" cy="3684588"/>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283" name="Google Shape;283;p96"/>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360"/>
              </a:spcBef>
              <a:spcAft>
                <a:spcPts val="0"/>
              </a:spcAft>
              <a:buSzPts val="1350"/>
              <a:buNone/>
              <a:defRPr b="1" sz="1800"/>
            </a:lvl1pPr>
            <a:lvl2pPr indent="-228600" lvl="1" marL="914400" algn="l">
              <a:spcBef>
                <a:spcPts val="300"/>
              </a:spcBef>
              <a:spcAft>
                <a:spcPts val="0"/>
              </a:spcAft>
              <a:buSzPts val="1125"/>
              <a:buNone/>
              <a:defRPr b="1" sz="1500"/>
            </a:lvl2pPr>
            <a:lvl3pPr indent="-228600" lvl="2" marL="1371600" algn="l">
              <a:spcBef>
                <a:spcPts val="270"/>
              </a:spcBef>
              <a:spcAft>
                <a:spcPts val="0"/>
              </a:spcAft>
              <a:buSzPts val="877"/>
              <a:buNone/>
              <a:defRPr b="1" sz="1350"/>
            </a:lvl3pPr>
            <a:lvl4pPr indent="-228600" lvl="3" marL="1828800" algn="l">
              <a:spcBef>
                <a:spcPts val="240"/>
              </a:spcBef>
              <a:spcAft>
                <a:spcPts val="0"/>
              </a:spcAft>
              <a:buSzPts val="1200"/>
              <a:buNone/>
              <a:defRPr b="1" sz="1200"/>
            </a:lvl4pPr>
            <a:lvl5pPr indent="-228600" lvl="4" marL="2286000" algn="l">
              <a:spcBef>
                <a:spcPts val="240"/>
              </a:spcBef>
              <a:spcAft>
                <a:spcPts val="0"/>
              </a:spcAft>
              <a:buSzPts val="1200"/>
              <a:buNone/>
              <a:defRPr b="1" sz="1200"/>
            </a:lvl5pPr>
            <a:lvl6pPr indent="-228600" lvl="5" marL="2743200" algn="l">
              <a:lnSpc>
                <a:spcPct val="90000"/>
              </a:lnSpc>
              <a:spcBef>
                <a:spcPts val="375"/>
              </a:spcBef>
              <a:spcAft>
                <a:spcPts val="0"/>
              </a:spcAft>
              <a:buClr>
                <a:schemeClr val="lt1"/>
              </a:buClr>
              <a:buSzPts val="1200"/>
              <a:buNone/>
              <a:defRPr b="1" sz="1200"/>
            </a:lvl6pPr>
            <a:lvl7pPr indent="-228600" lvl="6" marL="3200400" algn="l">
              <a:lnSpc>
                <a:spcPct val="90000"/>
              </a:lnSpc>
              <a:spcBef>
                <a:spcPts val="375"/>
              </a:spcBef>
              <a:spcAft>
                <a:spcPts val="0"/>
              </a:spcAft>
              <a:buClr>
                <a:schemeClr val="lt1"/>
              </a:buClr>
              <a:buSzPts val="1200"/>
              <a:buNone/>
              <a:defRPr b="1" sz="1200"/>
            </a:lvl7pPr>
            <a:lvl8pPr indent="-228600" lvl="7" marL="3657600" algn="l">
              <a:lnSpc>
                <a:spcPct val="90000"/>
              </a:lnSpc>
              <a:spcBef>
                <a:spcPts val="375"/>
              </a:spcBef>
              <a:spcAft>
                <a:spcPts val="0"/>
              </a:spcAft>
              <a:buClr>
                <a:schemeClr val="lt1"/>
              </a:buClr>
              <a:buSzPts val="1200"/>
              <a:buNone/>
              <a:defRPr b="1" sz="1200"/>
            </a:lvl8pPr>
            <a:lvl9pPr indent="-228600" lvl="8" marL="4114800" algn="l">
              <a:lnSpc>
                <a:spcPct val="90000"/>
              </a:lnSpc>
              <a:spcBef>
                <a:spcPts val="375"/>
              </a:spcBef>
              <a:spcAft>
                <a:spcPts val="0"/>
              </a:spcAft>
              <a:buClr>
                <a:schemeClr val="lt1"/>
              </a:buClr>
              <a:buSzPts val="1200"/>
              <a:buNone/>
              <a:defRPr b="1" sz="1200"/>
            </a:lvl9pPr>
          </a:lstStyle>
          <a:p/>
        </p:txBody>
      </p:sp>
      <p:sp>
        <p:nvSpPr>
          <p:cNvPr id="284" name="Google Shape;284;p96"/>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285" name="Google Shape;285;p96"/>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96"/>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96"/>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8" name="Shape 288"/>
        <p:cNvGrpSpPr/>
        <p:nvPr/>
      </p:nvGrpSpPr>
      <p:grpSpPr>
        <a:xfrm>
          <a:off x="0" y="0"/>
          <a:ext cx="0" cy="0"/>
          <a:chOff x="0" y="0"/>
          <a:chExt cx="0" cy="0"/>
        </a:xfrm>
      </p:grpSpPr>
      <p:sp>
        <p:nvSpPr>
          <p:cNvPr id="289" name="Google Shape;289;p97"/>
          <p:cNvSpPr txBox="1"/>
          <p:nvPr>
            <p:ph type="title"/>
          </p:nvPr>
        </p:nvSpPr>
        <p:spPr>
          <a:xfrm>
            <a:off x="1143000" y="6096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97"/>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97"/>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97"/>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3" name="Shape 293"/>
        <p:cNvGrpSpPr/>
        <p:nvPr/>
      </p:nvGrpSpPr>
      <p:grpSpPr>
        <a:xfrm>
          <a:off x="0" y="0"/>
          <a:ext cx="0" cy="0"/>
          <a:chOff x="0" y="0"/>
          <a:chExt cx="0" cy="0"/>
        </a:xfrm>
      </p:grpSpPr>
      <p:sp>
        <p:nvSpPr>
          <p:cNvPr id="294" name="Google Shape;294;p98"/>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9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9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7" name="Shape 297"/>
        <p:cNvGrpSpPr/>
        <p:nvPr/>
      </p:nvGrpSpPr>
      <p:grpSpPr>
        <a:xfrm>
          <a:off x="0" y="0"/>
          <a:ext cx="0" cy="0"/>
          <a:chOff x="0" y="0"/>
          <a:chExt cx="0" cy="0"/>
        </a:xfrm>
      </p:grpSpPr>
      <p:sp>
        <p:nvSpPr>
          <p:cNvPr id="298" name="Google Shape;298;p99"/>
          <p:cNvSpPr txBox="1"/>
          <p:nvPr>
            <p:ph type="title"/>
          </p:nvPr>
        </p:nvSpPr>
        <p:spPr>
          <a:xfrm>
            <a:off x="630239" y="457200"/>
            <a:ext cx="2949575" cy="160020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99"/>
          <p:cNvSpPr txBox="1"/>
          <p:nvPr>
            <p:ph idx="1" type="body"/>
          </p:nvPr>
        </p:nvSpPr>
        <p:spPr>
          <a:xfrm>
            <a:off x="3887788" y="987427"/>
            <a:ext cx="4629150" cy="4873625"/>
          </a:xfrm>
          <a:prstGeom prst="rect">
            <a:avLst/>
          </a:prstGeom>
          <a:noFill/>
          <a:ln>
            <a:noFill/>
          </a:ln>
        </p:spPr>
        <p:txBody>
          <a:bodyPr anchorCtr="0" anchor="t" bIns="46025" lIns="92075" spcFirstLastPara="1" rIns="92075" wrap="square" tIns="46025">
            <a:noAutofit/>
          </a:bodyPr>
          <a:lstStyle>
            <a:lvl1pPr indent="-342900" lvl="0" marL="457200" algn="l">
              <a:spcBef>
                <a:spcPts val="480"/>
              </a:spcBef>
              <a:spcAft>
                <a:spcPts val="0"/>
              </a:spcAft>
              <a:buSzPts val="1800"/>
              <a:buChar char="●"/>
              <a:defRPr sz="2400"/>
            </a:lvl1pPr>
            <a:lvl2pPr indent="-328612" lvl="1" marL="914400" algn="l">
              <a:spcBef>
                <a:spcPts val="420"/>
              </a:spcBef>
              <a:spcAft>
                <a:spcPts val="0"/>
              </a:spcAft>
              <a:buSzPts val="1575"/>
              <a:buChar char="●"/>
              <a:defRPr sz="2100"/>
            </a:lvl2pPr>
            <a:lvl3pPr indent="-302894" lvl="2" marL="1371600" algn="l">
              <a:spcBef>
                <a:spcPts val="360"/>
              </a:spcBef>
              <a:spcAft>
                <a:spcPts val="0"/>
              </a:spcAft>
              <a:buSzPts val="1170"/>
              <a:buChar char="●"/>
              <a:defRPr sz="1800"/>
            </a:lvl3pPr>
            <a:lvl4pPr indent="-323850" lvl="3" marL="1828800" algn="l">
              <a:spcBef>
                <a:spcPts val="300"/>
              </a:spcBef>
              <a:spcAft>
                <a:spcPts val="0"/>
              </a:spcAft>
              <a:buSzPts val="1500"/>
              <a:buChar char="●"/>
              <a:defRPr sz="1500"/>
            </a:lvl4pPr>
            <a:lvl5pPr indent="-323850" lvl="4" marL="2286000" algn="l">
              <a:spcBef>
                <a:spcPts val="300"/>
              </a:spcBef>
              <a:spcAft>
                <a:spcPts val="0"/>
              </a:spcAft>
              <a:buSzPts val="1500"/>
              <a:buChar char="●"/>
              <a:defRPr sz="1500"/>
            </a:lvl5pPr>
            <a:lvl6pPr indent="-323850" lvl="5" marL="2743200" algn="l">
              <a:lnSpc>
                <a:spcPct val="90000"/>
              </a:lnSpc>
              <a:spcBef>
                <a:spcPts val="375"/>
              </a:spcBef>
              <a:spcAft>
                <a:spcPts val="0"/>
              </a:spcAft>
              <a:buClr>
                <a:schemeClr val="lt1"/>
              </a:buClr>
              <a:buSzPts val="1500"/>
              <a:buChar char="•"/>
              <a:defRPr sz="1500"/>
            </a:lvl6pPr>
            <a:lvl7pPr indent="-323850" lvl="6" marL="3200400" algn="l">
              <a:lnSpc>
                <a:spcPct val="90000"/>
              </a:lnSpc>
              <a:spcBef>
                <a:spcPts val="375"/>
              </a:spcBef>
              <a:spcAft>
                <a:spcPts val="0"/>
              </a:spcAft>
              <a:buClr>
                <a:schemeClr val="lt1"/>
              </a:buClr>
              <a:buSzPts val="1500"/>
              <a:buChar char="•"/>
              <a:defRPr sz="1500"/>
            </a:lvl7pPr>
            <a:lvl8pPr indent="-323850" lvl="7" marL="3657600" algn="l">
              <a:lnSpc>
                <a:spcPct val="90000"/>
              </a:lnSpc>
              <a:spcBef>
                <a:spcPts val="375"/>
              </a:spcBef>
              <a:spcAft>
                <a:spcPts val="0"/>
              </a:spcAft>
              <a:buClr>
                <a:schemeClr val="lt1"/>
              </a:buClr>
              <a:buSzPts val="1500"/>
              <a:buChar char="•"/>
              <a:defRPr sz="1500"/>
            </a:lvl8pPr>
            <a:lvl9pPr indent="-323850" lvl="8" marL="4114800" algn="l">
              <a:lnSpc>
                <a:spcPct val="90000"/>
              </a:lnSpc>
              <a:spcBef>
                <a:spcPts val="375"/>
              </a:spcBef>
              <a:spcAft>
                <a:spcPts val="0"/>
              </a:spcAft>
              <a:buClr>
                <a:schemeClr val="lt1"/>
              </a:buClr>
              <a:buSzPts val="1500"/>
              <a:buChar char="•"/>
              <a:defRPr sz="1500"/>
            </a:lvl9pPr>
          </a:lstStyle>
          <a:p/>
        </p:txBody>
      </p:sp>
      <p:sp>
        <p:nvSpPr>
          <p:cNvPr id="300" name="Google Shape;300;p99"/>
          <p:cNvSpPr txBox="1"/>
          <p:nvPr>
            <p:ph idx="2" type="body"/>
          </p:nvPr>
        </p:nvSpPr>
        <p:spPr>
          <a:xfrm>
            <a:off x="630239"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240"/>
              </a:spcBef>
              <a:spcAft>
                <a:spcPts val="0"/>
              </a:spcAft>
              <a:buSzPts val="900"/>
              <a:buNone/>
              <a:defRPr sz="1200"/>
            </a:lvl1pPr>
            <a:lvl2pPr indent="-228600" lvl="1" marL="914400" algn="l">
              <a:spcBef>
                <a:spcPts val="210"/>
              </a:spcBef>
              <a:spcAft>
                <a:spcPts val="0"/>
              </a:spcAft>
              <a:buSzPts val="788"/>
              <a:buNone/>
              <a:defRPr sz="1050"/>
            </a:lvl2pPr>
            <a:lvl3pPr indent="-228600" lvl="2" marL="1371600" algn="l">
              <a:spcBef>
                <a:spcPts val="180"/>
              </a:spcBef>
              <a:spcAft>
                <a:spcPts val="0"/>
              </a:spcAft>
              <a:buSzPts val="585"/>
              <a:buNone/>
              <a:defRPr sz="900"/>
            </a:lvl3pPr>
            <a:lvl4pPr indent="-228600" lvl="3" marL="1828800" algn="l">
              <a:spcBef>
                <a:spcPts val="150"/>
              </a:spcBef>
              <a:spcAft>
                <a:spcPts val="0"/>
              </a:spcAft>
              <a:buSzPts val="750"/>
              <a:buNone/>
              <a:defRPr sz="750"/>
            </a:lvl4pPr>
            <a:lvl5pPr indent="-228600" lvl="4" marL="2286000" algn="l">
              <a:spcBef>
                <a:spcPts val="150"/>
              </a:spcBef>
              <a:spcAft>
                <a:spcPts val="0"/>
              </a:spcAft>
              <a:buSzPts val="750"/>
              <a:buNone/>
              <a:defRPr sz="750"/>
            </a:lvl5pPr>
            <a:lvl6pPr indent="-228600" lvl="5" marL="2743200" algn="l">
              <a:lnSpc>
                <a:spcPct val="90000"/>
              </a:lnSpc>
              <a:spcBef>
                <a:spcPts val="375"/>
              </a:spcBef>
              <a:spcAft>
                <a:spcPts val="0"/>
              </a:spcAft>
              <a:buClr>
                <a:schemeClr val="lt1"/>
              </a:buClr>
              <a:buSzPts val="750"/>
              <a:buNone/>
              <a:defRPr sz="750"/>
            </a:lvl6pPr>
            <a:lvl7pPr indent="-228600" lvl="6" marL="3200400" algn="l">
              <a:lnSpc>
                <a:spcPct val="90000"/>
              </a:lnSpc>
              <a:spcBef>
                <a:spcPts val="375"/>
              </a:spcBef>
              <a:spcAft>
                <a:spcPts val="0"/>
              </a:spcAft>
              <a:buClr>
                <a:schemeClr val="lt1"/>
              </a:buClr>
              <a:buSzPts val="750"/>
              <a:buNone/>
              <a:defRPr sz="750"/>
            </a:lvl7pPr>
            <a:lvl8pPr indent="-228600" lvl="7" marL="3657600" algn="l">
              <a:lnSpc>
                <a:spcPct val="90000"/>
              </a:lnSpc>
              <a:spcBef>
                <a:spcPts val="375"/>
              </a:spcBef>
              <a:spcAft>
                <a:spcPts val="0"/>
              </a:spcAft>
              <a:buClr>
                <a:schemeClr val="lt1"/>
              </a:buClr>
              <a:buSzPts val="750"/>
              <a:buNone/>
              <a:defRPr sz="750"/>
            </a:lvl8pPr>
            <a:lvl9pPr indent="-228600" lvl="8" marL="4114800" algn="l">
              <a:lnSpc>
                <a:spcPct val="90000"/>
              </a:lnSpc>
              <a:spcBef>
                <a:spcPts val="375"/>
              </a:spcBef>
              <a:spcAft>
                <a:spcPts val="0"/>
              </a:spcAft>
              <a:buClr>
                <a:schemeClr val="lt1"/>
              </a:buClr>
              <a:buSzPts val="750"/>
              <a:buNone/>
              <a:defRPr sz="750"/>
            </a:lvl9pPr>
          </a:lstStyle>
          <a:p/>
        </p:txBody>
      </p:sp>
      <p:sp>
        <p:nvSpPr>
          <p:cNvPr id="301" name="Google Shape;301;p99"/>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9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9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04" name="Shape 304"/>
        <p:cNvGrpSpPr/>
        <p:nvPr/>
      </p:nvGrpSpPr>
      <p:grpSpPr>
        <a:xfrm>
          <a:off x="0" y="0"/>
          <a:ext cx="0" cy="0"/>
          <a:chOff x="0" y="0"/>
          <a:chExt cx="0" cy="0"/>
        </a:xfrm>
      </p:grpSpPr>
      <p:sp>
        <p:nvSpPr>
          <p:cNvPr id="305" name="Google Shape;305;p100"/>
          <p:cNvSpPr txBox="1"/>
          <p:nvPr>
            <p:ph type="title"/>
          </p:nvPr>
        </p:nvSpPr>
        <p:spPr>
          <a:xfrm>
            <a:off x="630239" y="457200"/>
            <a:ext cx="2949575" cy="160020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100"/>
          <p:cNvSpPr/>
          <p:nvPr>
            <p:ph idx="2" type="pic"/>
          </p:nvPr>
        </p:nvSpPr>
        <p:spPr>
          <a:xfrm>
            <a:off x="3887788" y="987427"/>
            <a:ext cx="4629150" cy="4873625"/>
          </a:xfrm>
          <a:prstGeom prst="rect">
            <a:avLst/>
          </a:prstGeom>
          <a:noFill/>
          <a:ln>
            <a:noFill/>
          </a:ln>
        </p:spPr>
      </p:sp>
      <p:sp>
        <p:nvSpPr>
          <p:cNvPr id="307" name="Google Shape;307;p100"/>
          <p:cNvSpPr txBox="1"/>
          <p:nvPr>
            <p:ph idx="1" type="body"/>
          </p:nvPr>
        </p:nvSpPr>
        <p:spPr>
          <a:xfrm>
            <a:off x="630239"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240"/>
              </a:spcBef>
              <a:spcAft>
                <a:spcPts val="0"/>
              </a:spcAft>
              <a:buSzPts val="900"/>
              <a:buNone/>
              <a:defRPr sz="1200"/>
            </a:lvl1pPr>
            <a:lvl2pPr indent="-228600" lvl="1" marL="914400" algn="l">
              <a:spcBef>
                <a:spcPts val="210"/>
              </a:spcBef>
              <a:spcAft>
                <a:spcPts val="0"/>
              </a:spcAft>
              <a:buSzPts val="788"/>
              <a:buNone/>
              <a:defRPr sz="1050"/>
            </a:lvl2pPr>
            <a:lvl3pPr indent="-228600" lvl="2" marL="1371600" algn="l">
              <a:spcBef>
                <a:spcPts val="180"/>
              </a:spcBef>
              <a:spcAft>
                <a:spcPts val="0"/>
              </a:spcAft>
              <a:buSzPts val="585"/>
              <a:buNone/>
              <a:defRPr sz="900"/>
            </a:lvl3pPr>
            <a:lvl4pPr indent="-228600" lvl="3" marL="1828800" algn="l">
              <a:spcBef>
                <a:spcPts val="150"/>
              </a:spcBef>
              <a:spcAft>
                <a:spcPts val="0"/>
              </a:spcAft>
              <a:buSzPts val="750"/>
              <a:buNone/>
              <a:defRPr sz="750"/>
            </a:lvl4pPr>
            <a:lvl5pPr indent="-228600" lvl="4" marL="2286000" algn="l">
              <a:spcBef>
                <a:spcPts val="150"/>
              </a:spcBef>
              <a:spcAft>
                <a:spcPts val="0"/>
              </a:spcAft>
              <a:buSzPts val="750"/>
              <a:buNone/>
              <a:defRPr sz="750"/>
            </a:lvl5pPr>
            <a:lvl6pPr indent="-228600" lvl="5" marL="2743200" algn="l">
              <a:lnSpc>
                <a:spcPct val="90000"/>
              </a:lnSpc>
              <a:spcBef>
                <a:spcPts val="375"/>
              </a:spcBef>
              <a:spcAft>
                <a:spcPts val="0"/>
              </a:spcAft>
              <a:buClr>
                <a:schemeClr val="lt1"/>
              </a:buClr>
              <a:buSzPts val="750"/>
              <a:buNone/>
              <a:defRPr sz="750"/>
            </a:lvl6pPr>
            <a:lvl7pPr indent="-228600" lvl="6" marL="3200400" algn="l">
              <a:lnSpc>
                <a:spcPct val="90000"/>
              </a:lnSpc>
              <a:spcBef>
                <a:spcPts val="375"/>
              </a:spcBef>
              <a:spcAft>
                <a:spcPts val="0"/>
              </a:spcAft>
              <a:buClr>
                <a:schemeClr val="lt1"/>
              </a:buClr>
              <a:buSzPts val="750"/>
              <a:buNone/>
              <a:defRPr sz="750"/>
            </a:lvl7pPr>
            <a:lvl8pPr indent="-228600" lvl="7" marL="3657600" algn="l">
              <a:lnSpc>
                <a:spcPct val="90000"/>
              </a:lnSpc>
              <a:spcBef>
                <a:spcPts val="375"/>
              </a:spcBef>
              <a:spcAft>
                <a:spcPts val="0"/>
              </a:spcAft>
              <a:buClr>
                <a:schemeClr val="lt1"/>
              </a:buClr>
              <a:buSzPts val="750"/>
              <a:buNone/>
              <a:defRPr sz="750"/>
            </a:lvl8pPr>
            <a:lvl9pPr indent="-228600" lvl="8" marL="4114800" algn="l">
              <a:lnSpc>
                <a:spcPct val="90000"/>
              </a:lnSpc>
              <a:spcBef>
                <a:spcPts val="375"/>
              </a:spcBef>
              <a:spcAft>
                <a:spcPts val="0"/>
              </a:spcAft>
              <a:buClr>
                <a:schemeClr val="lt1"/>
              </a:buClr>
              <a:buSzPts val="750"/>
              <a:buNone/>
              <a:defRPr sz="750"/>
            </a:lvl9pPr>
          </a:lstStyle>
          <a:p/>
        </p:txBody>
      </p:sp>
      <p:sp>
        <p:nvSpPr>
          <p:cNvPr id="308" name="Google Shape;308;p100"/>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10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10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1" name="Shape 311"/>
        <p:cNvGrpSpPr/>
        <p:nvPr/>
      </p:nvGrpSpPr>
      <p:grpSpPr>
        <a:xfrm>
          <a:off x="0" y="0"/>
          <a:ext cx="0" cy="0"/>
          <a:chOff x="0" y="0"/>
          <a:chExt cx="0" cy="0"/>
        </a:xfrm>
      </p:grpSpPr>
      <p:sp>
        <p:nvSpPr>
          <p:cNvPr id="312" name="Google Shape;312;p101"/>
          <p:cNvSpPr txBox="1"/>
          <p:nvPr>
            <p:ph type="title"/>
          </p:nvPr>
        </p:nvSpPr>
        <p:spPr>
          <a:xfrm>
            <a:off x="1143000" y="6096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101"/>
          <p:cNvSpPr txBox="1"/>
          <p:nvPr>
            <p:ph idx="1" type="body"/>
          </p:nvPr>
        </p:nvSpPr>
        <p:spPr>
          <a:xfrm rot="5400000">
            <a:off x="2971800" y="152400"/>
            <a:ext cx="4114800" cy="77724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314" name="Google Shape;314;p101"/>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10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 name="Google Shape;316;p10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7" name="Shape 317"/>
        <p:cNvGrpSpPr/>
        <p:nvPr/>
      </p:nvGrpSpPr>
      <p:grpSpPr>
        <a:xfrm>
          <a:off x="0" y="0"/>
          <a:ext cx="0" cy="0"/>
          <a:chOff x="0" y="0"/>
          <a:chExt cx="0" cy="0"/>
        </a:xfrm>
      </p:grpSpPr>
      <p:sp>
        <p:nvSpPr>
          <p:cNvPr id="318" name="Google Shape;318;p102"/>
          <p:cNvSpPr txBox="1"/>
          <p:nvPr>
            <p:ph type="title"/>
          </p:nvPr>
        </p:nvSpPr>
        <p:spPr>
          <a:xfrm rot="5400000">
            <a:off x="5200650" y="2381250"/>
            <a:ext cx="5486400" cy="19431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102"/>
          <p:cNvSpPr txBox="1"/>
          <p:nvPr>
            <p:ph idx="1" type="body"/>
          </p:nvPr>
        </p:nvSpPr>
        <p:spPr>
          <a:xfrm rot="5400000">
            <a:off x="1238250" y="514350"/>
            <a:ext cx="5486400" cy="56769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320" name="Google Shape;320;p102"/>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10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10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68"/>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8"/>
          <p:cNvSpPr txBox="1"/>
          <p:nvPr>
            <p:ph idx="1" type="body"/>
          </p:nvPr>
        </p:nvSpPr>
        <p:spPr>
          <a:xfrm>
            <a:off x="1143000" y="1981200"/>
            <a:ext cx="3810000" cy="41148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68" name="Google Shape;68;p68"/>
          <p:cNvSpPr txBox="1"/>
          <p:nvPr>
            <p:ph idx="2" type="body"/>
          </p:nvPr>
        </p:nvSpPr>
        <p:spPr>
          <a:xfrm>
            <a:off x="5105400" y="1981200"/>
            <a:ext cx="3810000" cy="4114800"/>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69" name="Google Shape;69;p68"/>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8"/>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8"/>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69"/>
          <p:cNvSpPr txBox="1"/>
          <p:nvPr>
            <p:ph type="title"/>
          </p:nvPr>
        </p:nvSpPr>
        <p:spPr>
          <a:xfrm>
            <a:off x="630238" y="365127"/>
            <a:ext cx="7886700" cy="1325563"/>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9"/>
          <p:cNvSpPr txBox="1"/>
          <p:nvPr>
            <p:ph idx="1" type="body"/>
          </p:nvPr>
        </p:nvSpPr>
        <p:spPr>
          <a:xfrm>
            <a:off x="630239" y="1681163"/>
            <a:ext cx="3868737" cy="823912"/>
          </a:xfrm>
          <a:prstGeom prst="rect">
            <a:avLst/>
          </a:prstGeom>
          <a:noFill/>
          <a:ln>
            <a:noFill/>
          </a:ln>
        </p:spPr>
        <p:txBody>
          <a:bodyPr anchorCtr="0" anchor="b" bIns="46025" lIns="92075" spcFirstLastPara="1" rIns="92075" wrap="square" tIns="46025">
            <a:noAutofit/>
          </a:bodyPr>
          <a:lstStyle>
            <a:lvl1pPr indent="-228600" lvl="0" marL="457200" algn="l">
              <a:spcBef>
                <a:spcPts val="360"/>
              </a:spcBef>
              <a:spcAft>
                <a:spcPts val="0"/>
              </a:spcAft>
              <a:buSzPts val="1350"/>
              <a:buNone/>
              <a:defRPr b="1" sz="1800"/>
            </a:lvl1pPr>
            <a:lvl2pPr indent="-228600" lvl="1" marL="914400" algn="l">
              <a:spcBef>
                <a:spcPts val="300"/>
              </a:spcBef>
              <a:spcAft>
                <a:spcPts val="0"/>
              </a:spcAft>
              <a:buSzPts val="1125"/>
              <a:buNone/>
              <a:defRPr b="1" sz="1500"/>
            </a:lvl2pPr>
            <a:lvl3pPr indent="-228600" lvl="2" marL="1371600" algn="l">
              <a:spcBef>
                <a:spcPts val="270"/>
              </a:spcBef>
              <a:spcAft>
                <a:spcPts val="0"/>
              </a:spcAft>
              <a:buSzPts val="877"/>
              <a:buNone/>
              <a:defRPr b="1" sz="1350"/>
            </a:lvl3pPr>
            <a:lvl4pPr indent="-228600" lvl="3" marL="1828800" algn="l">
              <a:spcBef>
                <a:spcPts val="240"/>
              </a:spcBef>
              <a:spcAft>
                <a:spcPts val="0"/>
              </a:spcAft>
              <a:buSzPts val="1200"/>
              <a:buNone/>
              <a:defRPr b="1" sz="1200"/>
            </a:lvl4pPr>
            <a:lvl5pPr indent="-228600" lvl="4" marL="2286000" algn="l">
              <a:spcBef>
                <a:spcPts val="240"/>
              </a:spcBef>
              <a:spcAft>
                <a:spcPts val="0"/>
              </a:spcAft>
              <a:buSzPts val="1200"/>
              <a:buNone/>
              <a:defRPr b="1" sz="1200"/>
            </a:lvl5pPr>
            <a:lvl6pPr indent="-228600" lvl="5" marL="2743200" algn="l">
              <a:lnSpc>
                <a:spcPct val="90000"/>
              </a:lnSpc>
              <a:spcBef>
                <a:spcPts val="375"/>
              </a:spcBef>
              <a:spcAft>
                <a:spcPts val="0"/>
              </a:spcAft>
              <a:buClr>
                <a:schemeClr val="lt1"/>
              </a:buClr>
              <a:buSzPts val="1200"/>
              <a:buNone/>
              <a:defRPr b="1" sz="1200"/>
            </a:lvl6pPr>
            <a:lvl7pPr indent="-228600" lvl="6" marL="3200400" algn="l">
              <a:lnSpc>
                <a:spcPct val="90000"/>
              </a:lnSpc>
              <a:spcBef>
                <a:spcPts val="375"/>
              </a:spcBef>
              <a:spcAft>
                <a:spcPts val="0"/>
              </a:spcAft>
              <a:buClr>
                <a:schemeClr val="lt1"/>
              </a:buClr>
              <a:buSzPts val="1200"/>
              <a:buNone/>
              <a:defRPr b="1" sz="1200"/>
            </a:lvl7pPr>
            <a:lvl8pPr indent="-228600" lvl="7" marL="3657600" algn="l">
              <a:lnSpc>
                <a:spcPct val="90000"/>
              </a:lnSpc>
              <a:spcBef>
                <a:spcPts val="375"/>
              </a:spcBef>
              <a:spcAft>
                <a:spcPts val="0"/>
              </a:spcAft>
              <a:buClr>
                <a:schemeClr val="lt1"/>
              </a:buClr>
              <a:buSzPts val="1200"/>
              <a:buNone/>
              <a:defRPr b="1" sz="1200"/>
            </a:lvl8pPr>
            <a:lvl9pPr indent="-228600" lvl="8" marL="4114800" algn="l">
              <a:lnSpc>
                <a:spcPct val="90000"/>
              </a:lnSpc>
              <a:spcBef>
                <a:spcPts val="375"/>
              </a:spcBef>
              <a:spcAft>
                <a:spcPts val="0"/>
              </a:spcAft>
              <a:buClr>
                <a:schemeClr val="lt1"/>
              </a:buClr>
              <a:buSzPts val="1200"/>
              <a:buNone/>
              <a:defRPr b="1" sz="1200"/>
            </a:lvl9pPr>
          </a:lstStyle>
          <a:p/>
        </p:txBody>
      </p:sp>
      <p:sp>
        <p:nvSpPr>
          <p:cNvPr id="75" name="Google Shape;75;p69"/>
          <p:cNvSpPr txBox="1"/>
          <p:nvPr>
            <p:ph idx="2" type="body"/>
          </p:nvPr>
        </p:nvSpPr>
        <p:spPr>
          <a:xfrm>
            <a:off x="630239" y="2505075"/>
            <a:ext cx="3868737" cy="3684588"/>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76" name="Google Shape;76;p69"/>
          <p:cNvSpPr txBox="1"/>
          <p:nvPr>
            <p:ph idx="3" type="body"/>
          </p:nvPr>
        </p:nvSpPr>
        <p:spPr>
          <a:xfrm>
            <a:off x="4629150" y="1681163"/>
            <a:ext cx="3887788" cy="823912"/>
          </a:xfrm>
          <a:prstGeom prst="rect">
            <a:avLst/>
          </a:prstGeom>
          <a:noFill/>
          <a:ln>
            <a:noFill/>
          </a:ln>
        </p:spPr>
        <p:txBody>
          <a:bodyPr anchorCtr="0" anchor="b" bIns="46025" lIns="92075" spcFirstLastPara="1" rIns="92075" wrap="square" tIns="46025">
            <a:noAutofit/>
          </a:bodyPr>
          <a:lstStyle>
            <a:lvl1pPr indent="-228600" lvl="0" marL="457200" algn="l">
              <a:spcBef>
                <a:spcPts val="360"/>
              </a:spcBef>
              <a:spcAft>
                <a:spcPts val="0"/>
              </a:spcAft>
              <a:buSzPts val="1350"/>
              <a:buNone/>
              <a:defRPr b="1" sz="1800"/>
            </a:lvl1pPr>
            <a:lvl2pPr indent="-228600" lvl="1" marL="914400" algn="l">
              <a:spcBef>
                <a:spcPts val="300"/>
              </a:spcBef>
              <a:spcAft>
                <a:spcPts val="0"/>
              </a:spcAft>
              <a:buSzPts val="1125"/>
              <a:buNone/>
              <a:defRPr b="1" sz="1500"/>
            </a:lvl2pPr>
            <a:lvl3pPr indent="-228600" lvl="2" marL="1371600" algn="l">
              <a:spcBef>
                <a:spcPts val="270"/>
              </a:spcBef>
              <a:spcAft>
                <a:spcPts val="0"/>
              </a:spcAft>
              <a:buSzPts val="877"/>
              <a:buNone/>
              <a:defRPr b="1" sz="1350"/>
            </a:lvl3pPr>
            <a:lvl4pPr indent="-228600" lvl="3" marL="1828800" algn="l">
              <a:spcBef>
                <a:spcPts val="240"/>
              </a:spcBef>
              <a:spcAft>
                <a:spcPts val="0"/>
              </a:spcAft>
              <a:buSzPts val="1200"/>
              <a:buNone/>
              <a:defRPr b="1" sz="1200"/>
            </a:lvl4pPr>
            <a:lvl5pPr indent="-228600" lvl="4" marL="2286000" algn="l">
              <a:spcBef>
                <a:spcPts val="240"/>
              </a:spcBef>
              <a:spcAft>
                <a:spcPts val="0"/>
              </a:spcAft>
              <a:buSzPts val="1200"/>
              <a:buNone/>
              <a:defRPr b="1" sz="1200"/>
            </a:lvl5pPr>
            <a:lvl6pPr indent="-228600" lvl="5" marL="2743200" algn="l">
              <a:lnSpc>
                <a:spcPct val="90000"/>
              </a:lnSpc>
              <a:spcBef>
                <a:spcPts val="375"/>
              </a:spcBef>
              <a:spcAft>
                <a:spcPts val="0"/>
              </a:spcAft>
              <a:buClr>
                <a:schemeClr val="lt1"/>
              </a:buClr>
              <a:buSzPts val="1200"/>
              <a:buNone/>
              <a:defRPr b="1" sz="1200"/>
            </a:lvl6pPr>
            <a:lvl7pPr indent="-228600" lvl="6" marL="3200400" algn="l">
              <a:lnSpc>
                <a:spcPct val="90000"/>
              </a:lnSpc>
              <a:spcBef>
                <a:spcPts val="375"/>
              </a:spcBef>
              <a:spcAft>
                <a:spcPts val="0"/>
              </a:spcAft>
              <a:buClr>
                <a:schemeClr val="lt1"/>
              </a:buClr>
              <a:buSzPts val="1200"/>
              <a:buNone/>
              <a:defRPr b="1" sz="1200"/>
            </a:lvl7pPr>
            <a:lvl8pPr indent="-228600" lvl="7" marL="3657600" algn="l">
              <a:lnSpc>
                <a:spcPct val="90000"/>
              </a:lnSpc>
              <a:spcBef>
                <a:spcPts val="375"/>
              </a:spcBef>
              <a:spcAft>
                <a:spcPts val="0"/>
              </a:spcAft>
              <a:buClr>
                <a:schemeClr val="lt1"/>
              </a:buClr>
              <a:buSzPts val="1200"/>
              <a:buNone/>
              <a:defRPr b="1" sz="1200"/>
            </a:lvl8pPr>
            <a:lvl9pPr indent="-228600" lvl="8" marL="4114800" algn="l">
              <a:lnSpc>
                <a:spcPct val="90000"/>
              </a:lnSpc>
              <a:spcBef>
                <a:spcPts val="375"/>
              </a:spcBef>
              <a:spcAft>
                <a:spcPts val="0"/>
              </a:spcAft>
              <a:buClr>
                <a:schemeClr val="lt1"/>
              </a:buClr>
              <a:buSzPts val="1200"/>
              <a:buNone/>
              <a:defRPr b="1" sz="1200"/>
            </a:lvl9pPr>
          </a:lstStyle>
          <a:p/>
        </p:txBody>
      </p:sp>
      <p:sp>
        <p:nvSpPr>
          <p:cNvPr id="77" name="Google Shape;77;p69"/>
          <p:cNvSpPr txBox="1"/>
          <p:nvPr>
            <p:ph idx="4" type="body"/>
          </p:nvPr>
        </p:nvSpPr>
        <p:spPr>
          <a:xfrm>
            <a:off x="4629150" y="2505075"/>
            <a:ext cx="3887788" cy="3684588"/>
          </a:xfrm>
          <a:prstGeom prst="rect">
            <a:avLst/>
          </a:prstGeom>
          <a:noFill/>
          <a:ln>
            <a:noFill/>
          </a:ln>
        </p:spPr>
        <p:txBody>
          <a:bodyPr anchorCtr="0" anchor="t" bIns="46025" lIns="92075" spcFirstLastPara="1" rIns="92075" wrap="square" tIns="46025">
            <a:noAutofit/>
          </a:bodyPr>
          <a:lstStyle>
            <a:lvl1pPr indent="-314325" lvl="0" marL="457200" algn="l">
              <a:spcBef>
                <a:spcPts val="360"/>
              </a:spcBef>
              <a:spcAft>
                <a:spcPts val="0"/>
              </a:spcAft>
              <a:buSzPts val="1350"/>
              <a:buChar char="●"/>
              <a:defRPr/>
            </a:lvl1pPr>
            <a:lvl2pPr indent="-314325" lvl="1" marL="914400" algn="l">
              <a:spcBef>
                <a:spcPts val="360"/>
              </a:spcBef>
              <a:spcAft>
                <a:spcPts val="0"/>
              </a:spcAft>
              <a:buSzPts val="1350"/>
              <a:buChar char="●"/>
              <a:defRPr/>
            </a:lvl2pPr>
            <a:lvl3pPr indent="-302894" lvl="2" marL="1371600" algn="l">
              <a:spcBef>
                <a:spcPts val="360"/>
              </a:spcBef>
              <a:spcAft>
                <a:spcPts val="0"/>
              </a:spcAft>
              <a:buSzPts val="117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78" name="Google Shape;78;p69"/>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9"/>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9"/>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70"/>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0"/>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70"/>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0"/>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71"/>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7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0" name="Shape 90"/>
        <p:cNvGrpSpPr/>
        <p:nvPr/>
      </p:nvGrpSpPr>
      <p:grpSpPr>
        <a:xfrm>
          <a:off x="0" y="0"/>
          <a:ext cx="0" cy="0"/>
          <a:chOff x="0" y="0"/>
          <a:chExt cx="0" cy="0"/>
        </a:xfrm>
      </p:grpSpPr>
      <p:sp>
        <p:nvSpPr>
          <p:cNvPr id="91" name="Google Shape;91;p72"/>
          <p:cNvSpPr txBox="1"/>
          <p:nvPr>
            <p:ph type="title"/>
          </p:nvPr>
        </p:nvSpPr>
        <p:spPr>
          <a:xfrm>
            <a:off x="630239" y="457200"/>
            <a:ext cx="2949575" cy="160020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72"/>
          <p:cNvSpPr txBox="1"/>
          <p:nvPr>
            <p:ph idx="1" type="body"/>
          </p:nvPr>
        </p:nvSpPr>
        <p:spPr>
          <a:xfrm>
            <a:off x="3887788" y="987427"/>
            <a:ext cx="4629150" cy="4873625"/>
          </a:xfrm>
          <a:prstGeom prst="rect">
            <a:avLst/>
          </a:prstGeom>
          <a:noFill/>
          <a:ln>
            <a:noFill/>
          </a:ln>
        </p:spPr>
        <p:txBody>
          <a:bodyPr anchorCtr="0" anchor="t" bIns="46025" lIns="92075" spcFirstLastPara="1" rIns="92075" wrap="square" tIns="46025">
            <a:noAutofit/>
          </a:bodyPr>
          <a:lstStyle>
            <a:lvl1pPr indent="-342900" lvl="0" marL="457200" algn="l">
              <a:spcBef>
                <a:spcPts val="480"/>
              </a:spcBef>
              <a:spcAft>
                <a:spcPts val="0"/>
              </a:spcAft>
              <a:buSzPts val="1800"/>
              <a:buChar char="●"/>
              <a:defRPr sz="2400"/>
            </a:lvl1pPr>
            <a:lvl2pPr indent="-328612" lvl="1" marL="914400" algn="l">
              <a:spcBef>
                <a:spcPts val="420"/>
              </a:spcBef>
              <a:spcAft>
                <a:spcPts val="0"/>
              </a:spcAft>
              <a:buSzPts val="1575"/>
              <a:buChar char="●"/>
              <a:defRPr sz="2100"/>
            </a:lvl2pPr>
            <a:lvl3pPr indent="-302894" lvl="2" marL="1371600" algn="l">
              <a:spcBef>
                <a:spcPts val="360"/>
              </a:spcBef>
              <a:spcAft>
                <a:spcPts val="0"/>
              </a:spcAft>
              <a:buSzPts val="1170"/>
              <a:buChar char="●"/>
              <a:defRPr sz="1800"/>
            </a:lvl3pPr>
            <a:lvl4pPr indent="-323850" lvl="3" marL="1828800" algn="l">
              <a:spcBef>
                <a:spcPts val="300"/>
              </a:spcBef>
              <a:spcAft>
                <a:spcPts val="0"/>
              </a:spcAft>
              <a:buSzPts val="1500"/>
              <a:buChar char="●"/>
              <a:defRPr sz="1500"/>
            </a:lvl4pPr>
            <a:lvl5pPr indent="-323850" lvl="4" marL="2286000" algn="l">
              <a:spcBef>
                <a:spcPts val="300"/>
              </a:spcBef>
              <a:spcAft>
                <a:spcPts val="0"/>
              </a:spcAft>
              <a:buSzPts val="1500"/>
              <a:buChar char="●"/>
              <a:defRPr sz="1500"/>
            </a:lvl5pPr>
            <a:lvl6pPr indent="-323850" lvl="5" marL="2743200" algn="l">
              <a:lnSpc>
                <a:spcPct val="90000"/>
              </a:lnSpc>
              <a:spcBef>
                <a:spcPts val="375"/>
              </a:spcBef>
              <a:spcAft>
                <a:spcPts val="0"/>
              </a:spcAft>
              <a:buClr>
                <a:schemeClr val="lt1"/>
              </a:buClr>
              <a:buSzPts val="1500"/>
              <a:buChar char="•"/>
              <a:defRPr sz="1500"/>
            </a:lvl6pPr>
            <a:lvl7pPr indent="-323850" lvl="6" marL="3200400" algn="l">
              <a:lnSpc>
                <a:spcPct val="90000"/>
              </a:lnSpc>
              <a:spcBef>
                <a:spcPts val="375"/>
              </a:spcBef>
              <a:spcAft>
                <a:spcPts val="0"/>
              </a:spcAft>
              <a:buClr>
                <a:schemeClr val="lt1"/>
              </a:buClr>
              <a:buSzPts val="1500"/>
              <a:buChar char="•"/>
              <a:defRPr sz="1500"/>
            </a:lvl7pPr>
            <a:lvl8pPr indent="-323850" lvl="7" marL="3657600" algn="l">
              <a:lnSpc>
                <a:spcPct val="90000"/>
              </a:lnSpc>
              <a:spcBef>
                <a:spcPts val="375"/>
              </a:spcBef>
              <a:spcAft>
                <a:spcPts val="0"/>
              </a:spcAft>
              <a:buClr>
                <a:schemeClr val="lt1"/>
              </a:buClr>
              <a:buSzPts val="1500"/>
              <a:buChar char="•"/>
              <a:defRPr sz="1500"/>
            </a:lvl8pPr>
            <a:lvl9pPr indent="-323850" lvl="8" marL="4114800" algn="l">
              <a:lnSpc>
                <a:spcPct val="90000"/>
              </a:lnSpc>
              <a:spcBef>
                <a:spcPts val="375"/>
              </a:spcBef>
              <a:spcAft>
                <a:spcPts val="0"/>
              </a:spcAft>
              <a:buClr>
                <a:schemeClr val="lt1"/>
              </a:buClr>
              <a:buSzPts val="1500"/>
              <a:buChar char="•"/>
              <a:defRPr sz="1500"/>
            </a:lvl9pPr>
          </a:lstStyle>
          <a:p/>
        </p:txBody>
      </p:sp>
      <p:sp>
        <p:nvSpPr>
          <p:cNvPr id="93" name="Google Shape;93;p72"/>
          <p:cNvSpPr txBox="1"/>
          <p:nvPr>
            <p:ph idx="2" type="body"/>
          </p:nvPr>
        </p:nvSpPr>
        <p:spPr>
          <a:xfrm>
            <a:off x="630239"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240"/>
              </a:spcBef>
              <a:spcAft>
                <a:spcPts val="0"/>
              </a:spcAft>
              <a:buSzPts val="900"/>
              <a:buNone/>
              <a:defRPr sz="1200"/>
            </a:lvl1pPr>
            <a:lvl2pPr indent="-228600" lvl="1" marL="914400" algn="l">
              <a:spcBef>
                <a:spcPts val="210"/>
              </a:spcBef>
              <a:spcAft>
                <a:spcPts val="0"/>
              </a:spcAft>
              <a:buSzPts val="788"/>
              <a:buNone/>
              <a:defRPr sz="1050"/>
            </a:lvl2pPr>
            <a:lvl3pPr indent="-228600" lvl="2" marL="1371600" algn="l">
              <a:spcBef>
                <a:spcPts val="180"/>
              </a:spcBef>
              <a:spcAft>
                <a:spcPts val="0"/>
              </a:spcAft>
              <a:buSzPts val="585"/>
              <a:buNone/>
              <a:defRPr sz="900"/>
            </a:lvl3pPr>
            <a:lvl4pPr indent="-228600" lvl="3" marL="1828800" algn="l">
              <a:spcBef>
                <a:spcPts val="150"/>
              </a:spcBef>
              <a:spcAft>
                <a:spcPts val="0"/>
              </a:spcAft>
              <a:buSzPts val="750"/>
              <a:buNone/>
              <a:defRPr sz="750"/>
            </a:lvl4pPr>
            <a:lvl5pPr indent="-228600" lvl="4" marL="2286000" algn="l">
              <a:spcBef>
                <a:spcPts val="150"/>
              </a:spcBef>
              <a:spcAft>
                <a:spcPts val="0"/>
              </a:spcAft>
              <a:buSzPts val="750"/>
              <a:buNone/>
              <a:defRPr sz="750"/>
            </a:lvl5pPr>
            <a:lvl6pPr indent="-228600" lvl="5" marL="2743200" algn="l">
              <a:lnSpc>
                <a:spcPct val="90000"/>
              </a:lnSpc>
              <a:spcBef>
                <a:spcPts val="375"/>
              </a:spcBef>
              <a:spcAft>
                <a:spcPts val="0"/>
              </a:spcAft>
              <a:buClr>
                <a:schemeClr val="lt1"/>
              </a:buClr>
              <a:buSzPts val="750"/>
              <a:buNone/>
              <a:defRPr sz="750"/>
            </a:lvl6pPr>
            <a:lvl7pPr indent="-228600" lvl="6" marL="3200400" algn="l">
              <a:lnSpc>
                <a:spcPct val="90000"/>
              </a:lnSpc>
              <a:spcBef>
                <a:spcPts val="375"/>
              </a:spcBef>
              <a:spcAft>
                <a:spcPts val="0"/>
              </a:spcAft>
              <a:buClr>
                <a:schemeClr val="lt1"/>
              </a:buClr>
              <a:buSzPts val="750"/>
              <a:buNone/>
              <a:defRPr sz="750"/>
            </a:lvl7pPr>
            <a:lvl8pPr indent="-228600" lvl="7" marL="3657600" algn="l">
              <a:lnSpc>
                <a:spcPct val="90000"/>
              </a:lnSpc>
              <a:spcBef>
                <a:spcPts val="375"/>
              </a:spcBef>
              <a:spcAft>
                <a:spcPts val="0"/>
              </a:spcAft>
              <a:buClr>
                <a:schemeClr val="lt1"/>
              </a:buClr>
              <a:buSzPts val="750"/>
              <a:buNone/>
              <a:defRPr sz="750"/>
            </a:lvl8pPr>
            <a:lvl9pPr indent="-228600" lvl="8" marL="4114800" algn="l">
              <a:lnSpc>
                <a:spcPct val="90000"/>
              </a:lnSpc>
              <a:spcBef>
                <a:spcPts val="375"/>
              </a:spcBef>
              <a:spcAft>
                <a:spcPts val="0"/>
              </a:spcAft>
              <a:buClr>
                <a:schemeClr val="lt1"/>
              </a:buClr>
              <a:buSzPts val="750"/>
              <a:buNone/>
              <a:defRPr sz="750"/>
            </a:lvl9pPr>
          </a:lstStyle>
          <a:p/>
        </p:txBody>
      </p:sp>
      <p:sp>
        <p:nvSpPr>
          <p:cNvPr id="94" name="Google Shape;94;p72"/>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72"/>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72"/>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7" name="Shape 97"/>
        <p:cNvGrpSpPr/>
        <p:nvPr/>
      </p:nvGrpSpPr>
      <p:grpSpPr>
        <a:xfrm>
          <a:off x="0" y="0"/>
          <a:ext cx="0" cy="0"/>
          <a:chOff x="0" y="0"/>
          <a:chExt cx="0" cy="0"/>
        </a:xfrm>
      </p:grpSpPr>
      <p:sp>
        <p:nvSpPr>
          <p:cNvPr id="98" name="Google Shape;98;p73"/>
          <p:cNvSpPr txBox="1"/>
          <p:nvPr>
            <p:ph type="title"/>
          </p:nvPr>
        </p:nvSpPr>
        <p:spPr>
          <a:xfrm>
            <a:off x="630239" y="457200"/>
            <a:ext cx="2949575" cy="160020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73"/>
          <p:cNvSpPr/>
          <p:nvPr>
            <p:ph idx="2" type="pic"/>
          </p:nvPr>
        </p:nvSpPr>
        <p:spPr>
          <a:xfrm>
            <a:off x="3887788" y="987427"/>
            <a:ext cx="4629150" cy="4873625"/>
          </a:xfrm>
          <a:prstGeom prst="rect">
            <a:avLst/>
          </a:prstGeom>
          <a:noFill/>
          <a:ln>
            <a:noFill/>
          </a:ln>
        </p:spPr>
      </p:sp>
      <p:sp>
        <p:nvSpPr>
          <p:cNvPr id="100" name="Google Shape;100;p73"/>
          <p:cNvSpPr txBox="1"/>
          <p:nvPr>
            <p:ph idx="1" type="body"/>
          </p:nvPr>
        </p:nvSpPr>
        <p:spPr>
          <a:xfrm>
            <a:off x="630239" y="2057400"/>
            <a:ext cx="2949575" cy="3811588"/>
          </a:xfrm>
          <a:prstGeom prst="rect">
            <a:avLst/>
          </a:prstGeom>
          <a:noFill/>
          <a:ln>
            <a:noFill/>
          </a:ln>
        </p:spPr>
        <p:txBody>
          <a:bodyPr anchorCtr="0" anchor="t" bIns="46025" lIns="92075" spcFirstLastPara="1" rIns="92075" wrap="square" tIns="46025">
            <a:noAutofit/>
          </a:bodyPr>
          <a:lstStyle>
            <a:lvl1pPr indent="-228600" lvl="0" marL="457200" algn="l">
              <a:spcBef>
                <a:spcPts val="240"/>
              </a:spcBef>
              <a:spcAft>
                <a:spcPts val="0"/>
              </a:spcAft>
              <a:buSzPts val="900"/>
              <a:buNone/>
              <a:defRPr sz="1200"/>
            </a:lvl1pPr>
            <a:lvl2pPr indent="-228600" lvl="1" marL="914400" algn="l">
              <a:spcBef>
                <a:spcPts val="210"/>
              </a:spcBef>
              <a:spcAft>
                <a:spcPts val="0"/>
              </a:spcAft>
              <a:buSzPts val="788"/>
              <a:buNone/>
              <a:defRPr sz="1050"/>
            </a:lvl2pPr>
            <a:lvl3pPr indent="-228600" lvl="2" marL="1371600" algn="l">
              <a:spcBef>
                <a:spcPts val="180"/>
              </a:spcBef>
              <a:spcAft>
                <a:spcPts val="0"/>
              </a:spcAft>
              <a:buSzPts val="585"/>
              <a:buNone/>
              <a:defRPr sz="900"/>
            </a:lvl3pPr>
            <a:lvl4pPr indent="-228600" lvl="3" marL="1828800" algn="l">
              <a:spcBef>
                <a:spcPts val="150"/>
              </a:spcBef>
              <a:spcAft>
                <a:spcPts val="0"/>
              </a:spcAft>
              <a:buSzPts val="750"/>
              <a:buNone/>
              <a:defRPr sz="750"/>
            </a:lvl4pPr>
            <a:lvl5pPr indent="-228600" lvl="4" marL="2286000" algn="l">
              <a:spcBef>
                <a:spcPts val="150"/>
              </a:spcBef>
              <a:spcAft>
                <a:spcPts val="0"/>
              </a:spcAft>
              <a:buSzPts val="750"/>
              <a:buNone/>
              <a:defRPr sz="750"/>
            </a:lvl5pPr>
            <a:lvl6pPr indent="-228600" lvl="5" marL="2743200" algn="l">
              <a:lnSpc>
                <a:spcPct val="90000"/>
              </a:lnSpc>
              <a:spcBef>
                <a:spcPts val="375"/>
              </a:spcBef>
              <a:spcAft>
                <a:spcPts val="0"/>
              </a:spcAft>
              <a:buClr>
                <a:schemeClr val="lt1"/>
              </a:buClr>
              <a:buSzPts val="750"/>
              <a:buNone/>
              <a:defRPr sz="750"/>
            </a:lvl6pPr>
            <a:lvl7pPr indent="-228600" lvl="6" marL="3200400" algn="l">
              <a:lnSpc>
                <a:spcPct val="90000"/>
              </a:lnSpc>
              <a:spcBef>
                <a:spcPts val="375"/>
              </a:spcBef>
              <a:spcAft>
                <a:spcPts val="0"/>
              </a:spcAft>
              <a:buClr>
                <a:schemeClr val="lt1"/>
              </a:buClr>
              <a:buSzPts val="750"/>
              <a:buNone/>
              <a:defRPr sz="750"/>
            </a:lvl7pPr>
            <a:lvl8pPr indent="-228600" lvl="7" marL="3657600" algn="l">
              <a:lnSpc>
                <a:spcPct val="90000"/>
              </a:lnSpc>
              <a:spcBef>
                <a:spcPts val="375"/>
              </a:spcBef>
              <a:spcAft>
                <a:spcPts val="0"/>
              </a:spcAft>
              <a:buClr>
                <a:schemeClr val="lt1"/>
              </a:buClr>
              <a:buSzPts val="750"/>
              <a:buNone/>
              <a:defRPr sz="750"/>
            </a:lvl8pPr>
            <a:lvl9pPr indent="-228600" lvl="8" marL="4114800" algn="l">
              <a:lnSpc>
                <a:spcPct val="90000"/>
              </a:lnSpc>
              <a:spcBef>
                <a:spcPts val="375"/>
              </a:spcBef>
              <a:spcAft>
                <a:spcPts val="0"/>
              </a:spcAft>
              <a:buClr>
                <a:schemeClr val="lt1"/>
              </a:buClr>
              <a:buSzPts val="750"/>
              <a:buNone/>
              <a:defRPr sz="750"/>
            </a:lvl9pPr>
          </a:lstStyle>
          <a:p/>
        </p:txBody>
      </p:sp>
      <p:sp>
        <p:nvSpPr>
          <p:cNvPr id="101" name="Google Shape;101;p73"/>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73"/>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73"/>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1.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4.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dk2"/>
            </a:gs>
          </a:gsLst>
          <a:lin ang="5400000" scaled="0"/>
        </a:gradFill>
      </p:bgPr>
    </p:bg>
    <p:spTree>
      <p:nvGrpSpPr>
        <p:cNvPr id="9" name="Shape 9"/>
        <p:cNvGrpSpPr/>
        <p:nvPr/>
      </p:nvGrpSpPr>
      <p:grpSpPr>
        <a:xfrm>
          <a:off x="0" y="0"/>
          <a:ext cx="0" cy="0"/>
          <a:chOff x="0" y="0"/>
          <a:chExt cx="0" cy="0"/>
        </a:xfrm>
      </p:grpSpPr>
      <p:grpSp>
        <p:nvGrpSpPr>
          <p:cNvPr id="10" name="Google Shape;10;p64"/>
          <p:cNvGrpSpPr/>
          <p:nvPr/>
        </p:nvGrpSpPr>
        <p:grpSpPr>
          <a:xfrm>
            <a:off x="0" y="2"/>
            <a:ext cx="1085850" cy="6854825"/>
            <a:chOff x="0" y="0"/>
            <a:chExt cx="684" cy="4318"/>
          </a:xfrm>
        </p:grpSpPr>
        <p:sp>
          <p:nvSpPr>
            <p:cNvPr id="11" name="Google Shape;11;p64"/>
            <p:cNvSpPr/>
            <p:nvPr/>
          </p:nvSpPr>
          <p:spPr>
            <a:xfrm>
              <a:off x="0" y="0"/>
              <a:ext cx="684" cy="4318"/>
            </a:xfrm>
            <a:prstGeom prst="rect">
              <a:avLst/>
            </a:prstGeom>
            <a:gradFill>
              <a:gsLst>
                <a:gs pos="0">
                  <a:schemeClr val="dk2"/>
                </a:gs>
                <a:gs pos="50000">
                  <a:schemeClr val="dk1"/>
                </a:gs>
                <a:gs pos="100000">
                  <a:schemeClr val="dk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grpSp>
          <p:nvGrpSpPr>
            <p:cNvPr id="12" name="Google Shape;12;p64"/>
            <p:cNvGrpSpPr/>
            <p:nvPr/>
          </p:nvGrpSpPr>
          <p:grpSpPr>
            <a:xfrm>
              <a:off x="48" y="102"/>
              <a:ext cx="96" cy="4128"/>
              <a:chOff x="0" y="0"/>
              <a:chExt cx="96" cy="4128"/>
            </a:xfrm>
          </p:grpSpPr>
          <p:sp>
            <p:nvSpPr>
              <p:cNvPr id="13" name="Google Shape;13;p64"/>
              <p:cNvSpPr/>
              <p:nvPr/>
            </p:nvSpPr>
            <p:spPr>
              <a:xfrm>
                <a:off x="0" y="1003"/>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4" name="Google Shape;14;p64"/>
              <p:cNvSpPr/>
              <p:nvPr/>
            </p:nvSpPr>
            <p:spPr>
              <a:xfrm>
                <a:off x="0" y="1148"/>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5" name="Google Shape;15;p64"/>
              <p:cNvSpPr/>
              <p:nvPr/>
            </p:nvSpPr>
            <p:spPr>
              <a:xfrm>
                <a:off x="0" y="1291"/>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6" name="Google Shape;16;p64"/>
              <p:cNvSpPr/>
              <p:nvPr/>
            </p:nvSpPr>
            <p:spPr>
              <a:xfrm>
                <a:off x="0" y="1436"/>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7" name="Google Shape;17;p64"/>
              <p:cNvSpPr/>
              <p:nvPr/>
            </p:nvSpPr>
            <p:spPr>
              <a:xfrm>
                <a:off x="0" y="1581"/>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8" name="Google Shape;18;p64"/>
              <p:cNvSpPr/>
              <p:nvPr/>
            </p:nvSpPr>
            <p:spPr>
              <a:xfrm>
                <a:off x="0" y="1724"/>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9" name="Google Shape;19;p64"/>
              <p:cNvSpPr/>
              <p:nvPr/>
            </p:nvSpPr>
            <p:spPr>
              <a:xfrm>
                <a:off x="0" y="1869"/>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0" name="Google Shape;20;p64"/>
              <p:cNvSpPr/>
              <p:nvPr/>
            </p:nvSpPr>
            <p:spPr>
              <a:xfrm>
                <a:off x="0" y="2013"/>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1" name="Google Shape;21;p64"/>
              <p:cNvSpPr/>
              <p:nvPr/>
            </p:nvSpPr>
            <p:spPr>
              <a:xfrm>
                <a:off x="0" y="2157"/>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2" name="Google Shape;22;p64"/>
              <p:cNvSpPr/>
              <p:nvPr/>
            </p:nvSpPr>
            <p:spPr>
              <a:xfrm>
                <a:off x="0" y="2301"/>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3" name="Google Shape;23;p64"/>
              <p:cNvSpPr/>
              <p:nvPr/>
            </p:nvSpPr>
            <p:spPr>
              <a:xfrm>
                <a:off x="0" y="2446"/>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4" name="Google Shape;24;p64"/>
              <p:cNvSpPr/>
              <p:nvPr/>
            </p:nvSpPr>
            <p:spPr>
              <a:xfrm>
                <a:off x="0" y="2590"/>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5" name="Google Shape;25;p64"/>
              <p:cNvSpPr/>
              <p:nvPr/>
            </p:nvSpPr>
            <p:spPr>
              <a:xfrm>
                <a:off x="0" y="2734"/>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6" name="Google Shape;26;p64"/>
              <p:cNvSpPr/>
              <p:nvPr/>
            </p:nvSpPr>
            <p:spPr>
              <a:xfrm>
                <a:off x="0" y="2878"/>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7" name="Google Shape;27;p64"/>
              <p:cNvSpPr/>
              <p:nvPr/>
            </p:nvSpPr>
            <p:spPr>
              <a:xfrm>
                <a:off x="0" y="3022"/>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8" name="Google Shape;28;p64"/>
              <p:cNvSpPr/>
              <p:nvPr/>
            </p:nvSpPr>
            <p:spPr>
              <a:xfrm>
                <a:off x="0" y="3167"/>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9" name="Google Shape;29;p64"/>
              <p:cNvSpPr/>
              <p:nvPr/>
            </p:nvSpPr>
            <p:spPr>
              <a:xfrm>
                <a:off x="0" y="3310"/>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0" name="Google Shape;30;p64"/>
              <p:cNvSpPr/>
              <p:nvPr/>
            </p:nvSpPr>
            <p:spPr>
              <a:xfrm>
                <a:off x="0" y="3455"/>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1" name="Google Shape;31;p64"/>
              <p:cNvSpPr/>
              <p:nvPr/>
            </p:nvSpPr>
            <p:spPr>
              <a:xfrm>
                <a:off x="0" y="3600"/>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2" name="Google Shape;32;p64"/>
              <p:cNvSpPr/>
              <p:nvPr/>
            </p:nvSpPr>
            <p:spPr>
              <a:xfrm>
                <a:off x="0" y="3743"/>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3" name="Google Shape;33;p64"/>
              <p:cNvSpPr/>
              <p:nvPr/>
            </p:nvSpPr>
            <p:spPr>
              <a:xfrm>
                <a:off x="0" y="3888"/>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4" name="Google Shape;34;p64"/>
              <p:cNvSpPr/>
              <p:nvPr/>
            </p:nvSpPr>
            <p:spPr>
              <a:xfrm>
                <a:off x="0" y="4031"/>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5" name="Google Shape;35;p64"/>
              <p:cNvSpPr/>
              <p:nvPr/>
            </p:nvSpPr>
            <p:spPr>
              <a:xfrm>
                <a:off x="0" y="0"/>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6" name="Google Shape;36;p64"/>
              <p:cNvSpPr/>
              <p:nvPr/>
            </p:nvSpPr>
            <p:spPr>
              <a:xfrm>
                <a:off x="0" y="144"/>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7" name="Google Shape;37;p64"/>
              <p:cNvSpPr/>
              <p:nvPr/>
            </p:nvSpPr>
            <p:spPr>
              <a:xfrm>
                <a:off x="0" y="289"/>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8" name="Google Shape;38;p64"/>
              <p:cNvSpPr/>
              <p:nvPr/>
            </p:nvSpPr>
            <p:spPr>
              <a:xfrm>
                <a:off x="0" y="433"/>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9" name="Google Shape;39;p64"/>
              <p:cNvSpPr/>
              <p:nvPr/>
            </p:nvSpPr>
            <p:spPr>
              <a:xfrm>
                <a:off x="0" y="577"/>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40" name="Google Shape;40;p64"/>
              <p:cNvSpPr/>
              <p:nvPr/>
            </p:nvSpPr>
            <p:spPr>
              <a:xfrm>
                <a:off x="0" y="721"/>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41" name="Google Shape;41;p64"/>
              <p:cNvSpPr/>
              <p:nvPr/>
            </p:nvSpPr>
            <p:spPr>
              <a:xfrm>
                <a:off x="0" y="866"/>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lt1"/>
                  </a:solidFill>
                  <a:latin typeface="Arial"/>
                  <a:ea typeface="Arial"/>
                  <a:cs typeface="Arial"/>
                  <a:sym typeface="Arial"/>
                </a:endParaRPr>
              </a:p>
            </p:txBody>
          </p:sp>
        </p:grpSp>
      </p:grpSp>
      <p:sp>
        <p:nvSpPr>
          <p:cNvPr id="42" name="Google Shape;42;p64"/>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b="0" i="0" sz="33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3300" u="none" cap="none" strike="noStrike">
                <a:solidFill>
                  <a:schemeClr val="lt2"/>
                </a:solidFill>
                <a:latin typeface="Arial"/>
                <a:ea typeface="Arial"/>
                <a:cs typeface="Arial"/>
                <a:sym typeface="Arial"/>
              </a:defRPr>
            </a:lvl2pPr>
            <a:lvl3pPr lvl="2" marR="0" rtl="0" algn="l">
              <a:spcBef>
                <a:spcPts val="0"/>
              </a:spcBef>
              <a:spcAft>
                <a:spcPts val="0"/>
              </a:spcAft>
              <a:buSzPts val="1400"/>
              <a:buNone/>
              <a:defRPr b="0" i="0" sz="3300" u="none" cap="none" strike="noStrike">
                <a:solidFill>
                  <a:schemeClr val="lt2"/>
                </a:solidFill>
                <a:latin typeface="Arial"/>
                <a:ea typeface="Arial"/>
                <a:cs typeface="Arial"/>
                <a:sym typeface="Arial"/>
              </a:defRPr>
            </a:lvl3pPr>
            <a:lvl4pPr lvl="3" marR="0" rtl="0" algn="l">
              <a:spcBef>
                <a:spcPts val="0"/>
              </a:spcBef>
              <a:spcAft>
                <a:spcPts val="0"/>
              </a:spcAft>
              <a:buSzPts val="1400"/>
              <a:buNone/>
              <a:defRPr b="0" i="0" sz="3300" u="none" cap="none" strike="noStrike">
                <a:solidFill>
                  <a:schemeClr val="lt2"/>
                </a:solidFill>
                <a:latin typeface="Arial"/>
                <a:ea typeface="Arial"/>
                <a:cs typeface="Arial"/>
                <a:sym typeface="Arial"/>
              </a:defRPr>
            </a:lvl4pPr>
            <a:lvl5pPr lvl="4" marR="0" rtl="0" algn="l">
              <a:spcBef>
                <a:spcPts val="0"/>
              </a:spcBef>
              <a:spcAft>
                <a:spcPts val="0"/>
              </a:spcAft>
              <a:buSzPts val="1400"/>
              <a:buNone/>
              <a:defRPr b="0" i="0" sz="3300" u="none" cap="none" strike="noStrike">
                <a:solidFill>
                  <a:schemeClr val="lt2"/>
                </a:solidFill>
                <a:latin typeface="Arial"/>
                <a:ea typeface="Arial"/>
                <a:cs typeface="Arial"/>
                <a:sym typeface="Arial"/>
              </a:defRPr>
            </a:lvl5pPr>
            <a:lvl6pPr lvl="5" marR="0" rtl="0" algn="l">
              <a:spcBef>
                <a:spcPts val="0"/>
              </a:spcBef>
              <a:spcAft>
                <a:spcPts val="0"/>
              </a:spcAft>
              <a:buSzPts val="1400"/>
              <a:buNone/>
              <a:defRPr b="0" i="0" sz="3300" u="none" cap="none" strike="noStrike">
                <a:solidFill>
                  <a:schemeClr val="lt2"/>
                </a:solidFill>
                <a:latin typeface="Arial"/>
                <a:ea typeface="Arial"/>
                <a:cs typeface="Arial"/>
                <a:sym typeface="Arial"/>
              </a:defRPr>
            </a:lvl6pPr>
            <a:lvl7pPr lvl="6" marR="0" rtl="0" algn="l">
              <a:spcBef>
                <a:spcPts val="0"/>
              </a:spcBef>
              <a:spcAft>
                <a:spcPts val="0"/>
              </a:spcAft>
              <a:buSzPts val="1400"/>
              <a:buNone/>
              <a:defRPr b="0" i="0" sz="3300" u="none" cap="none" strike="noStrike">
                <a:solidFill>
                  <a:schemeClr val="lt2"/>
                </a:solidFill>
                <a:latin typeface="Arial"/>
                <a:ea typeface="Arial"/>
                <a:cs typeface="Arial"/>
                <a:sym typeface="Arial"/>
              </a:defRPr>
            </a:lvl7pPr>
            <a:lvl8pPr lvl="7" marR="0" rtl="0" algn="l">
              <a:spcBef>
                <a:spcPts val="0"/>
              </a:spcBef>
              <a:spcAft>
                <a:spcPts val="0"/>
              </a:spcAft>
              <a:buSzPts val="1400"/>
              <a:buNone/>
              <a:defRPr b="0" i="0" sz="3300" u="none" cap="none" strike="noStrike">
                <a:solidFill>
                  <a:schemeClr val="lt2"/>
                </a:solidFill>
                <a:latin typeface="Arial"/>
                <a:ea typeface="Arial"/>
                <a:cs typeface="Arial"/>
                <a:sym typeface="Arial"/>
              </a:defRPr>
            </a:lvl8pPr>
            <a:lvl9pPr lvl="8" marR="0" rtl="0" algn="l">
              <a:spcBef>
                <a:spcPts val="0"/>
              </a:spcBef>
              <a:spcAft>
                <a:spcPts val="0"/>
              </a:spcAft>
              <a:buSzPts val="1400"/>
              <a:buNone/>
              <a:defRPr b="0" i="0" sz="3300" u="none" cap="none" strike="noStrike">
                <a:solidFill>
                  <a:schemeClr val="lt2"/>
                </a:solidFill>
                <a:latin typeface="Arial"/>
                <a:ea typeface="Arial"/>
                <a:cs typeface="Arial"/>
                <a:sym typeface="Arial"/>
              </a:defRPr>
            </a:lvl9pPr>
          </a:lstStyle>
          <a:p/>
        </p:txBody>
      </p:sp>
      <p:sp>
        <p:nvSpPr>
          <p:cNvPr id="43" name="Google Shape;43;p64"/>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480"/>
              </a:spcBef>
              <a:spcAft>
                <a:spcPts val="0"/>
              </a:spcAft>
              <a:buClr>
                <a:schemeClr val="lt2"/>
              </a:buClr>
              <a:buSzPts val="1800"/>
              <a:buFont typeface="Arial"/>
              <a:buChar char="●"/>
              <a:defRPr b="0" i="0" sz="2400" u="none" cap="none" strike="noStrike">
                <a:solidFill>
                  <a:schemeClr val="lt1"/>
                </a:solidFill>
                <a:latin typeface="Arial"/>
                <a:ea typeface="Arial"/>
                <a:cs typeface="Arial"/>
                <a:sym typeface="Arial"/>
              </a:defRPr>
            </a:lvl1pPr>
            <a:lvl2pPr indent="-328612" lvl="1" marL="914400" marR="0" rtl="0" algn="l">
              <a:spcBef>
                <a:spcPts val="420"/>
              </a:spcBef>
              <a:spcAft>
                <a:spcPts val="0"/>
              </a:spcAft>
              <a:buClr>
                <a:schemeClr val="folHlink"/>
              </a:buClr>
              <a:buSzPts val="1575"/>
              <a:buFont typeface="Arial"/>
              <a:buChar char="●"/>
              <a:defRPr b="0" i="0" sz="2100" u="none" cap="none" strike="noStrike">
                <a:solidFill>
                  <a:schemeClr val="lt1"/>
                </a:solidFill>
                <a:latin typeface="Arial"/>
                <a:ea typeface="Arial"/>
                <a:cs typeface="Arial"/>
                <a:sym typeface="Arial"/>
              </a:defRPr>
            </a:lvl2pPr>
            <a:lvl3pPr indent="-302894" lvl="2" marL="1371600" marR="0" rtl="0" algn="l">
              <a:spcBef>
                <a:spcPts val="360"/>
              </a:spcBef>
              <a:spcAft>
                <a:spcPts val="0"/>
              </a:spcAft>
              <a:buClr>
                <a:schemeClr val="lt2"/>
              </a:buClr>
              <a:buSzPts val="1170"/>
              <a:buFont typeface="Arial"/>
              <a:buChar char="●"/>
              <a:defRPr b="0" i="0" sz="1800" u="none" cap="none" strike="noStrike">
                <a:solidFill>
                  <a:schemeClr val="lt1"/>
                </a:solidFill>
                <a:latin typeface="Arial"/>
                <a:ea typeface="Arial"/>
                <a:cs typeface="Arial"/>
                <a:sym typeface="Arial"/>
              </a:defRPr>
            </a:lvl3pPr>
            <a:lvl4pPr indent="-323850" lvl="3" marL="1828800" marR="0" rtl="0" algn="l">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4pPr>
            <a:lvl5pPr indent="-323850" lvl="4" marL="2286000" marR="0" rtl="0" algn="l">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rial"/>
                <a:ea typeface="Arial"/>
                <a:cs typeface="Arial"/>
                <a:sym typeface="Arial"/>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rial"/>
                <a:ea typeface="Arial"/>
                <a:cs typeface="Arial"/>
                <a:sym typeface="Arial"/>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rial"/>
                <a:ea typeface="Arial"/>
                <a:cs typeface="Arial"/>
                <a:sym typeface="Arial"/>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rial"/>
                <a:ea typeface="Arial"/>
                <a:cs typeface="Arial"/>
                <a:sym typeface="Arial"/>
              </a:defRPr>
            </a:lvl9pPr>
          </a:lstStyle>
          <a:p/>
        </p:txBody>
      </p:sp>
      <p:sp>
        <p:nvSpPr>
          <p:cNvPr id="44" name="Google Shape;44;p64"/>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b="0" i="0" sz="105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5" name="Google Shape;45;p64"/>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105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6" name="Google Shape;46;p64"/>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9pPr>
          </a:lstStyle>
          <a:p/>
        </p:txBody>
      </p:sp>
      <p:sp>
        <p:nvSpPr>
          <p:cNvPr id="143" name="Google Shape;143;p79"/>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44" name="Google Shape;144;p7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5" name="Google Shape;145;p7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05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6" name="Google Shape;146;p7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05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05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05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05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05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05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05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05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dk2"/>
            </a:gs>
          </a:gsLst>
          <a:lin ang="5400000" scaled="0"/>
        </a:gradFill>
      </p:bgPr>
    </p:bg>
    <p:spTree>
      <p:nvGrpSpPr>
        <p:cNvPr id="216" name="Shape 216"/>
        <p:cNvGrpSpPr/>
        <p:nvPr/>
      </p:nvGrpSpPr>
      <p:grpSpPr>
        <a:xfrm>
          <a:off x="0" y="0"/>
          <a:ext cx="0" cy="0"/>
          <a:chOff x="0" y="0"/>
          <a:chExt cx="0" cy="0"/>
        </a:xfrm>
      </p:grpSpPr>
      <p:grpSp>
        <p:nvGrpSpPr>
          <p:cNvPr id="217" name="Google Shape;217;p91"/>
          <p:cNvGrpSpPr/>
          <p:nvPr/>
        </p:nvGrpSpPr>
        <p:grpSpPr>
          <a:xfrm>
            <a:off x="0" y="2"/>
            <a:ext cx="1085850" cy="6854825"/>
            <a:chOff x="0" y="0"/>
            <a:chExt cx="684" cy="4318"/>
          </a:xfrm>
        </p:grpSpPr>
        <p:sp>
          <p:nvSpPr>
            <p:cNvPr id="218" name="Google Shape;218;p91"/>
            <p:cNvSpPr/>
            <p:nvPr/>
          </p:nvSpPr>
          <p:spPr>
            <a:xfrm>
              <a:off x="0" y="0"/>
              <a:ext cx="684" cy="4318"/>
            </a:xfrm>
            <a:prstGeom prst="rect">
              <a:avLst/>
            </a:prstGeom>
            <a:gradFill>
              <a:gsLst>
                <a:gs pos="0">
                  <a:schemeClr val="dk2"/>
                </a:gs>
                <a:gs pos="50000">
                  <a:schemeClr val="dk1"/>
                </a:gs>
                <a:gs pos="100000">
                  <a:schemeClr val="dk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219" name="Google Shape;219;p91"/>
            <p:cNvGrpSpPr/>
            <p:nvPr/>
          </p:nvGrpSpPr>
          <p:grpSpPr>
            <a:xfrm>
              <a:off x="48" y="103"/>
              <a:ext cx="96" cy="4126"/>
              <a:chOff x="0" y="0"/>
              <a:chExt cx="96" cy="4126"/>
            </a:xfrm>
          </p:grpSpPr>
          <p:sp>
            <p:nvSpPr>
              <p:cNvPr id="220" name="Google Shape;220;p91"/>
              <p:cNvSpPr/>
              <p:nvPr/>
            </p:nvSpPr>
            <p:spPr>
              <a:xfrm>
                <a:off x="0" y="1002"/>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1" name="Google Shape;221;p91"/>
              <p:cNvSpPr/>
              <p:nvPr/>
            </p:nvSpPr>
            <p:spPr>
              <a:xfrm>
                <a:off x="0" y="1147"/>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2" name="Google Shape;222;p91"/>
              <p:cNvSpPr/>
              <p:nvPr/>
            </p:nvSpPr>
            <p:spPr>
              <a:xfrm>
                <a:off x="0" y="1290"/>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3" name="Google Shape;223;p91"/>
              <p:cNvSpPr/>
              <p:nvPr/>
            </p:nvSpPr>
            <p:spPr>
              <a:xfrm>
                <a:off x="0" y="1435"/>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4" name="Google Shape;224;p91"/>
              <p:cNvSpPr/>
              <p:nvPr/>
            </p:nvSpPr>
            <p:spPr>
              <a:xfrm>
                <a:off x="0" y="1580"/>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5" name="Google Shape;225;p91"/>
              <p:cNvSpPr/>
              <p:nvPr/>
            </p:nvSpPr>
            <p:spPr>
              <a:xfrm>
                <a:off x="0" y="1723"/>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6" name="Google Shape;226;p91"/>
              <p:cNvSpPr/>
              <p:nvPr/>
            </p:nvSpPr>
            <p:spPr>
              <a:xfrm>
                <a:off x="0" y="1868"/>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7" name="Google Shape;227;p91"/>
              <p:cNvSpPr/>
              <p:nvPr/>
            </p:nvSpPr>
            <p:spPr>
              <a:xfrm>
                <a:off x="0" y="2013"/>
                <a:ext cx="96" cy="94"/>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8" name="Google Shape;228;p91"/>
              <p:cNvSpPr/>
              <p:nvPr/>
            </p:nvSpPr>
            <p:spPr>
              <a:xfrm>
                <a:off x="0" y="2156"/>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9" name="Google Shape;229;p91"/>
              <p:cNvSpPr/>
              <p:nvPr/>
            </p:nvSpPr>
            <p:spPr>
              <a:xfrm>
                <a:off x="0" y="2301"/>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0" name="Google Shape;230;p91"/>
              <p:cNvSpPr/>
              <p:nvPr/>
            </p:nvSpPr>
            <p:spPr>
              <a:xfrm>
                <a:off x="0" y="2446"/>
                <a:ext cx="96" cy="94"/>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1" name="Google Shape;231;p91"/>
              <p:cNvSpPr/>
              <p:nvPr/>
            </p:nvSpPr>
            <p:spPr>
              <a:xfrm>
                <a:off x="0" y="2588"/>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2" name="Google Shape;232;p91"/>
              <p:cNvSpPr/>
              <p:nvPr/>
            </p:nvSpPr>
            <p:spPr>
              <a:xfrm>
                <a:off x="0" y="2733"/>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3" name="Google Shape;233;p91"/>
              <p:cNvSpPr/>
              <p:nvPr/>
            </p:nvSpPr>
            <p:spPr>
              <a:xfrm>
                <a:off x="0" y="2876"/>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4" name="Google Shape;234;p91"/>
              <p:cNvSpPr/>
              <p:nvPr/>
            </p:nvSpPr>
            <p:spPr>
              <a:xfrm>
                <a:off x="0" y="3021"/>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5" name="Google Shape;235;p91"/>
              <p:cNvSpPr/>
              <p:nvPr/>
            </p:nvSpPr>
            <p:spPr>
              <a:xfrm>
                <a:off x="0" y="3166"/>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6" name="Google Shape;236;p91"/>
              <p:cNvSpPr/>
              <p:nvPr/>
            </p:nvSpPr>
            <p:spPr>
              <a:xfrm>
                <a:off x="0" y="3309"/>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7" name="Google Shape;237;p91"/>
              <p:cNvSpPr/>
              <p:nvPr/>
            </p:nvSpPr>
            <p:spPr>
              <a:xfrm>
                <a:off x="0" y="3454"/>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8" name="Google Shape;238;p91"/>
              <p:cNvSpPr/>
              <p:nvPr/>
            </p:nvSpPr>
            <p:spPr>
              <a:xfrm>
                <a:off x="0" y="3599"/>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9" name="Google Shape;239;p91"/>
              <p:cNvSpPr/>
              <p:nvPr/>
            </p:nvSpPr>
            <p:spPr>
              <a:xfrm>
                <a:off x="0" y="3742"/>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0" name="Google Shape;240;p91"/>
              <p:cNvSpPr/>
              <p:nvPr/>
            </p:nvSpPr>
            <p:spPr>
              <a:xfrm>
                <a:off x="0" y="3887"/>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1" name="Google Shape;241;p91"/>
              <p:cNvSpPr/>
              <p:nvPr/>
            </p:nvSpPr>
            <p:spPr>
              <a:xfrm>
                <a:off x="0" y="4031"/>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2" name="Google Shape;242;p91"/>
              <p:cNvSpPr/>
              <p:nvPr/>
            </p:nvSpPr>
            <p:spPr>
              <a:xfrm>
                <a:off x="0" y="0"/>
                <a:ext cx="96" cy="94"/>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3" name="Google Shape;243;p91"/>
              <p:cNvSpPr/>
              <p:nvPr/>
            </p:nvSpPr>
            <p:spPr>
              <a:xfrm>
                <a:off x="0" y="143"/>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4" name="Google Shape;244;p91"/>
              <p:cNvSpPr/>
              <p:nvPr/>
            </p:nvSpPr>
            <p:spPr>
              <a:xfrm>
                <a:off x="0" y="288"/>
                <a:ext cx="96" cy="96"/>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5" name="Google Shape;245;p91"/>
              <p:cNvSpPr/>
              <p:nvPr/>
            </p:nvSpPr>
            <p:spPr>
              <a:xfrm>
                <a:off x="0" y="432"/>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6" name="Google Shape;246;p91"/>
              <p:cNvSpPr/>
              <p:nvPr/>
            </p:nvSpPr>
            <p:spPr>
              <a:xfrm>
                <a:off x="0" y="575"/>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7" name="Google Shape;247;p91"/>
              <p:cNvSpPr/>
              <p:nvPr/>
            </p:nvSpPr>
            <p:spPr>
              <a:xfrm>
                <a:off x="0" y="720"/>
                <a:ext cx="96" cy="97"/>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8" name="Google Shape;248;p91"/>
              <p:cNvSpPr/>
              <p:nvPr/>
            </p:nvSpPr>
            <p:spPr>
              <a:xfrm>
                <a:off x="0" y="865"/>
                <a:ext cx="96" cy="95"/>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
        <p:nvSpPr>
          <p:cNvPr id="249" name="Google Shape;249;p91"/>
          <p:cNvSpPr txBox="1"/>
          <p:nvPr>
            <p:ph type="title"/>
          </p:nvPr>
        </p:nvSpPr>
        <p:spPr>
          <a:xfrm>
            <a:off x="1143000" y="609600"/>
            <a:ext cx="7772400" cy="11430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b="0" i="0" sz="3300" u="none" cap="none" strike="noStrike">
                <a:solidFill>
                  <a:schemeClr val="lt2"/>
                </a:solidFill>
                <a:latin typeface="Times New Roman"/>
                <a:ea typeface="Times New Roman"/>
                <a:cs typeface="Times New Roman"/>
                <a:sym typeface="Times New Roman"/>
              </a:defRPr>
            </a:lvl1pPr>
            <a:lvl2pPr lvl="1" marR="0" rtl="0" algn="l">
              <a:spcBef>
                <a:spcPts val="0"/>
              </a:spcBef>
              <a:spcAft>
                <a:spcPts val="0"/>
              </a:spcAft>
              <a:buSzPts val="1400"/>
              <a:buNone/>
              <a:defRPr b="0" i="0" sz="3300" u="none" cap="none" strike="noStrike">
                <a:solidFill>
                  <a:schemeClr val="lt2"/>
                </a:solidFill>
                <a:latin typeface="Times New Roman"/>
                <a:ea typeface="Times New Roman"/>
                <a:cs typeface="Times New Roman"/>
                <a:sym typeface="Times New Roman"/>
              </a:defRPr>
            </a:lvl2pPr>
            <a:lvl3pPr lvl="2" marR="0" rtl="0" algn="l">
              <a:spcBef>
                <a:spcPts val="0"/>
              </a:spcBef>
              <a:spcAft>
                <a:spcPts val="0"/>
              </a:spcAft>
              <a:buSzPts val="1400"/>
              <a:buNone/>
              <a:defRPr b="0" i="0" sz="3300" u="none" cap="none" strike="noStrike">
                <a:solidFill>
                  <a:schemeClr val="lt2"/>
                </a:solidFill>
                <a:latin typeface="Times New Roman"/>
                <a:ea typeface="Times New Roman"/>
                <a:cs typeface="Times New Roman"/>
                <a:sym typeface="Times New Roman"/>
              </a:defRPr>
            </a:lvl3pPr>
            <a:lvl4pPr lvl="3" marR="0" rtl="0" algn="l">
              <a:spcBef>
                <a:spcPts val="0"/>
              </a:spcBef>
              <a:spcAft>
                <a:spcPts val="0"/>
              </a:spcAft>
              <a:buSzPts val="1400"/>
              <a:buNone/>
              <a:defRPr b="0" i="0" sz="3300" u="none" cap="none" strike="noStrike">
                <a:solidFill>
                  <a:schemeClr val="lt2"/>
                </a:solidFill>
                <a:latin typeface="Times New Roman"/>
                <a:ea typeface="Times New Roman"/>
                <a:cs typeface="Times New Roman"/>
                <a:sym typeface="Times New Roman"/>
              </a:defRPr>
            </a:lvl4pPr>
            <a:lvl5pPr lvl="4" marR="0" rtl="0" algn="l">
              <a:spcBef>
                <a:spcPts val="0"/>
              </a:spcBef>
              <a:spcAft>
                <a:spcPts val="0"/>
              </a:spcAft>
              <a:buSzPts val="1400"/>
              <a:buNone/>
              <a:defRPr b="0" i="0" sz="3300" u="none" cap="none" strike="noStrike">
                <a:solidFill>
                  <a:schemeClr val="lt2"/>
                </a:solidFill>
                <a:latin typeface="Times New Roman"/>
                <a:ea typeface="Times New Roman"/>
                <a:cs typeface="Times New Roman"/>
                <a:sym typeface="Times New Roman"/>
              </a:defRPr>
            </a:lvl5pPr>
            <a:lvl6pPr lvl="5" marR="0" rtl="0" algn="l">
              <a:spcBef>
                <a:spcPts val="0"/>
              </a:spcBef>
              <a:spcAft>
                <a:spcPts val="0"/>
              </a:spcAft>
              <a:buSzPts val="1400"/>
              <a:buNone/>
              <a:defRPr b="0" i="0" sz="3300" u="none" cap="none" strike="noStrike">
                <a:solidFill>
                  <a:schemeClr val="lt2"/>
                </a:solidFill>
                <a:latin typeface="Times New Roman"/>
                <a:ea typeface="Times New Roman"/>
                <a:cs typeface="Times New Roman"/>
                <a:sym typeface="Times New Roman"/>
              </a:defRPr>
            </a:lvl6pPr>
            <a:lvl7pPr lvl="6" marR="0" rtl="0" algn="l">
              <a:spcBef>
                <a:spcPts val="0"/>
              </a:spcBef>
              <a:spcAft>
                <a:spcPts val="0"/>
              </a:spcAft>
              <a:buSzPts val="1400"/>
              <a:buNone/>
              <a:defRPr b="0" i="0" sz="3300" u="none" cap="none" strike="noStrike">
                <a:solidFill>
                  <a:schemeClr val="lt2"/>
                </a:solidFill>
                <a:latin typeface="Times New Roman"/>
                <a:ea typeface="Times New Roman"/>
                <a:cs typeface="Times New Roman"/>
                <a:sym typeface="Times New Roman"/>
              </a:defRPr>
            </a:lvl7pPr>
            <a:lvl8pPr lvl="7" marR="0" rtl="0" algn="l">
              <a:spcBef>
                <a:spcPts val="0"/>
              </a:spcBef>
              <a:spcAft>
                <a:spcPts val="0"/>
              </a:spcAft>
              <a:buSzPts val="1400"/>
              <a:buNone/>
              <a:defRPr b="0" i="0" sz="3300" u="none" cap="none" strike="noStrike">
                <a:solidFill>
                  <a:schemeClr val="lt2"/>
                </a:solidFill>
                <a:latin typeface="Times New Roman"/>
                <a:ea typeface="Times New Roman"/>
                <a:cs typeface="Times New Roman"/>
                <a:sym typeface="Times New Roman"/>
              </a:defRPr>
            </a:lvl8pPr>
            <a:lvl9pPr lvl="8" marR="0" rtl="0" algn="l">
              <a:spcBef>
                <a:spcPts val="0"/>
              </a:spcBef>
              <a:spcAft>
                <a:spcPts val="0"/>
              </a:spcAft>
              <a:buSzPts val="1400"/>
              <a:buNone/>
              <a:defRPr b="0" i="0" sz="3300" u="none" cap="none" strike="noStrike">
                <a:solidFill>
                  <a:schemeClr val="lt2"/>
                </a:solidFill>
                <a:latin typeface="Times New Roman"/>
                <a:ea typeface="Times New Roman"/>
                <a:cs typeface="Times New Roman"/>
                <a:sym typeface="Times New Roman"/>
              </a:defRPr>
            </a:lvl9pPr>
          </a:lstStyle>
          <a:p/>
        </p:txBody>
      </p:sp>
      <p:sp>
        <p:nvSpPr>
          <p:cNvPr id="250" name="Google Shape;250;p91"/>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marR="0" rtl="0" algn="l">
              <a:spcBef>
                <a:spcPts val="480"/>
              </a:spcBef>
              <a:spcAft>
                <a:spcPts val="0"/>
              </a:spcAft>
              <a:buClr>
                <a:schemeClr val="lt2"/>
              </a:buClr>
              <a:buSzPts val="1800"/>
              <a:buFont typeface="Arial"/>
              <a:buChar char="●"/>
              <a:defRPr b="0" i="0" sz="2400" u="none" cap="none" strike="noStrike">
                <a:solidFill>
                  <a:schemeClr val="lt1"/>
                </a:solidFill>
                <a:latin typeface="Times New Roman"/>
                <a:ea typeface="Times New Roman"/>
                <a:cs typeface="Times New Roman"/>
                <a:sym typeface="Times New Roman"/>
              </a:defRPr>
            </a:lvl1pPr>
            <a:lvl2pPr indent="-328612" lvl="1" marL="914400" marR="0" rtl="0" algn="l">
              <a:spcBef>
                <a:spcPts val="420"/>
              </a:spcBef>
              <a:spcAft>
                <a:spcPts val="0"/>
              </a:spcAft>
              <a:buClr>
                <a:schemeClr val="folHlink"/>
              </a:buClr>
              <a:buSzPts val="1575"/>
              <a:buFont typeface="Arial"/>
              <a:buChar char="●"/>
              <a:defRPr b="0" i="0" sz="2100" u="none" cap="none" strike="noStrike">
                <a:solidFill>
                  <a:schemeClr val="lt1"/>
                </a:solidFill>
                <a:latin typeface="Times New Roman"/>
                <a:ea typeface="Times New Roman"/>
                <a:cs typeface="Times New Roman"/>
                <a:sym typeface="Times New Roman"/>
              </a:defRPr>
            </a:lvl2pPr>
            <a:lvl3pPr indent="-302894" lvl="2" marL="1371600" marR="0" rtl="0" algn="l">
              <a:spcBef>
                <a:spcPts val="360"/>
              </a:spcBef>
              <a:spcAft>
                <a:spcPts val="0"/>
              </a:spcAft>
              <a:buClr>
                <a:schemeClr val="lt2"/>
              </a:buClr>
              <a:buSzPts val="1170"/>
              <a:buFont typeface="Arial"/>
              <a:buChar char="●"/>
              <a:defRPr b="0" i="0" sz="1800" u="none" cap="none" strike="noStrike">
                <a:solidFill>
                  <a:schemeClr val="lt1"/>
                </a:solidFill>
                <a:latin typeface="Times New Roman"/>
                <a:ea typeface="Times New Roman"/>
                <a:cs typeface="Times New Roman"/>
                <a:sym typeface="Times New Roman"/>
              </a:defRPr>
            </a:lvl3pPr>
            <a:lvl4pPr indent="-323850" lvl="3" marL="1828800" marR="0" rtl="0" algn="l">
              <a:spcBef>
                <a:spcPts val="300"/>
              </a:spcBef>
              <a:spcAft>
                <a:spcPts val="0"/>
              </a:spcAft>
              <a:buClr>
                <a:schemeClr val="lt1"/>
              </a:buClr>
              <a:buSzPts val="1500"/>
              <a:buFont typeface="Arial"/>
              <a:buChar char="●"/>
              <a:defRPr b="0" i="0" sz="1500" u="none" cap="none" strike="noStrike">
                <a:solidFill>
                  <a:schemeClr val="lt1"/>
                </a:solidFill>
                <a:latin typeface="Times New Roman"/>
                <a:ea typeface="Times New Roman"/>
                <a:cs typeface="Times New Roman"/>
                <a:sym typeface="Times New Roman"/>
              </a:defRPr>
            </a:lvl4pPr>
            <a:lvl5pPr indent="-323850" lvl="4" marL="2286000" marR="0" rtl="0" algn="l">
              <a:spcBef>
                <a:spcPts val="300"/>
              </a:spcBef>
              <a:spcAft>
                <a:spcPts val="0"/>
              </a:spcAft>
              <a:buClr>
                <a:schemeClr val="lt1"/>
              </a:buClr>
              <a:buSzPts val="1500"/>
              <a:buFont typeface="Arial"/>
              <a:buChar char="●"/>
              <a:defRPr b="0" i="0" sz="1500" u="none" cap="none" strike="noStrike">
                <a:solidFill>
                  <a:schemeClr val="lt1"/>
                </a:solidFill>
                <a:latin typeface="Times New Roman"/>
                <a:ea typeface="Times New Roman"/>
                <a:cs typeface="Times New Roman"/>
                <a:sym typeface="Times New Roman"/>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Times New Roman"/>
                <a:ea typeface="Times New Roman"/>
                <a:cs typeface="Times New Roman"/>
                <a:sym typeface="Times New Roman"/>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Times New Roman"/>
                <a:ea typeface="Times New Roman"/>
                <a:cs typeface="Times New Roman"/>
                <a:sym typeface="Times New Roman"/>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Times New Roman"/>
                <a:ea typeface="Times New Roman"/>
                <a:cs typeface="Times New Roman"/>
                <a:sym typeface="Times New Roman"/>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Times New Roman"/>
                <a:ea typeface="Times New Roman"/>
                <a:cs typeface="Times New Roman"/>
                <a:sym typeface="Times New Roman"/>
              </a:defRPr>
            </a:lvl9pPr>
          </a:lstStyle>
          <a:p/>
        </p:txBody>
      </p:sp>
      <p:sp>
        <p:nvSpPr>
          <p:cNvPr id="251" name="Google Shape;251;p91"/>
          <p:cNvSpPr txBox="1"/>
          <p:nvPr>
            <p:ph idx="10" type="dt"/>
          </p:nvPr>
        </p:nvSpPr>
        <p:spPr>
          <a:xfrm>
            <a:off x="1143000" y="6248400"/>
            <a:ext cx="1905000" cy="457200"/>
          </a:xfrm>
          <a:prstGeom prst="rect">
            <a:avLst/>
          </a:prstGeom>
          <a:noFill/>
          <a:ln>
            <a:noFill/>
          </a:ln>
        </p:spPr>
        <p:txBody>
          <a:bodyPr anchorCtr="0" anchor="ctr" bIns="46025" lIns="92075" spcFirstLastPara="1" rIns="92075" wrap="square" tIns="46025">
            <a:noAutofit/>
          </a:bodyPr>
          <a:lstStyle>
            <a:lvl1pPr lvl="0" marR="0" rtl="0" algn="l">
              <a:spcBef>
                <a:spcPts val="0"/>
              </a:spcBef>
              <a:spcAft>
                <a:spcPts val="0"/>
              </a:spcAft>
              <a:buSzPts val="1400"/>
              <a:buNone/>
              <a:defRPr b="0" i="0" sz="105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52" name="Google Shape;252;p91"/>
          <p:cNvSpPr txBox="1"/>
          <p:nvPr>
            <p:ph idx="11" type="ftr"/>
          </p:nvPr>
        </p:nvSpPr>
        <p:spPr>
          <a:xfrm>
            <a:off x="3581400" y="6248400"/>
            <a:ext cx="2895600" cy="4572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105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53" name="Google Shape;253;p91"/>
          <p:cNvSpPr txBox="1"/>
          <p:nvPr>
            <p:ph idx="12" type="sldNum"/>
          </p:nvPr>
        </p:nvSpPr>
        <p:spPr>
          <a:xfrm>
            <a:off x="70104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spcBef>
                <a:spcPts val="0"/>
              </a:spcBef>
              <a:spcAft>
                <a:spcPts val="0"/>
              </a:spcAft>
              <a:buNone/>
              <a:defRPr b="0" i="0" sz="105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05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05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05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05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05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05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05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0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8.gif"/><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5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jpg"/><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6.jp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
          <p:cNvSpPr txBox="1"/>
          <p:nvPr>
            <p:ph type="ctrTitle"/>
          </p:nvPr>
        </p:nvSpPr>
        <p:spPr>
          <a:xfrm>
            <a:off x="1143000" y="1122363"/>
            <a:ext cx="6858000" cy="2387600"/>
          </a:xfrm>
          <a:prstGeom prst="rect">
            <a:avLst/>
          </a:prstGeom>
          <a:noFill/>
          <a:ln>
            <a:noFill/>
          </a:ln>
        </p:spPr>
        <p:txBody>
          <a:bodyPr anchorCtr="0" anchor="b" bIns="46025" lIns="92075" spcFirstLastPara="1" rIns="92075" wrap="square" tIns="46025">
            <a:normAutofit/>
          </a:bodyPr>
          <a:lstStyle/>
          <a:p>
            <a:pPr indent="0" lvl="0" marL="0" rtl="0" algn="ctr">
              <a:spcBef>
                <a:spcPts val="0"/>
              </a:spcBef>
              <a:spcAft>
                <a:spcPts val="0"/>
              </a:spcAft>
              <a:buNone/>
            </a:pPr>
            <a:r>
              <a:rPr lang="en-US">
                <a:solidFill>
                  <a:schemeClr val="lt1"/>
                </a:solidFill>
              </a:rPr>
              <a:t>ĐIỆN TÂM ĐỒ TRONG NHỒI MÁU CƠ TIM</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0"/>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ST chênh lên không phải NMCT</a:t>
            </a:r>
            <a:endParaRPr/>
          </a:p>
        </p:txBody>
      </p:sp>
      <p:sp>
        <p:nvSpPr>
          <p:cNvPr id="399" name="Google Shape;399;p10"/>
          <p:cNvSpPr txBox="1"/>
          <p:nvPr>
            <p:ph idx="1" type="body"/>
          </p:nvPr>
        </p:nvSpPr>
        <p:spPr>
          <a:xfrm>
            <a:off x="3851030" y="2831122"/>
            <a:ext cx="5064369" cy="3264877"/>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descr="Image result for pericarditis" id="400" name="Google Shape;400;p10"/>
          <p:cNvPicPr preferRelativeResize="0"/>
          <p:nvPr/>
        </p:nvPicPr>
        <p:blipFill rotWithShape="1">
          <a:blip r:embed="rId3">
            <a:alphaModFix/>
          </a:blip>
          <a:srcRect b="0" l="0" r="0" t="0"/>
          <a:stretch/>
        </p:blipFill>
        <p:spPr>
          <a:xfrm>
            <a:off x="212115" y="1320800"/>
            <a:ext cx="4711577" cy="2964682"/>
          </a:xfrm>
          <a:prstGeom prst="rect">
            <a:avLst/>
          </a:prstGeom>
          <a:noFill/>
          <a:ln>
            <a:noFill/>
          </a:ln>
        </p:spPr>
      </p:pic>
      <p:pic>
        <p:nvPicPr>
          <p:cNvPr descr="https://www.dieutri.vn/upload/btdtd563.gif" id="401" name="Google Shape;401;p10"/>
          <p:cNvPicPr preferRelativeResize="0"/>
          <p:nvPr/>
        </p:nvPicPr>
        <p:blipFill rotWithShape="1">
          <a:blip r:embed="rId4">
            <a:alphaModFix/>
          </a:blip>
          <a:srcRect b="0" l="0" r="0" t="0"/>
          <a:stretch/>
        </p:blipFill>
        <p:spPr>
          <a:xfrm>
            <a:off x="5152292" y="1320800"/>
            <a:ext cx="3755439" cy="2964682"/>
          </a:xfrm>
          <a:prstGeom prst="rect">
            <a:avLst/>
          </a:prstGeom>
          <a:noFill/>
          <a:ln>
            <a:noFill/>
          </a:ln>
        </p:spPr>
      </p:pic>
      <p:pic>
        <p:nvPicPr>
          <p:cNvPr descr="http://2.bp.blogspot.com/-jnXxye9Fk2g/VhPKl09inyI/AAAAAAAAIko/AQe5eGiveiM/s1600/4-DramaticBER_10_hrs_later.jpg" id="402" name="Google Shape;402;p10"/>
          <p:cNvPicPr preferRelativeResize="0"/>
          <p:nvPr/>
        </p:nvPicPr>
        <p:blipFill rotWithShape="1">
          <a:blip r:embed="rId5">
            <a:alphaModFix/>
          </a:blip>
          <a:srcRect b="0" l="0" r="0" t="18788"/>
          <a:stretch/>
        </p:blipFill>
        <p:spPr>
          <a:xfrm>
            <a:off x="212115" y="4463560"/>
            <a:ext cx="8423031" cy="23134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1"/>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ST chênh lên không phải NMCT</a:t>
            </a:r>
            <a:endParaRPr/>
          </a:p>
        </p:txBody>
      </p:sp>
      <p:pic>
        <p:nvPicPr>
          <p:cNvPr descr="Image result for brugada ecg" id="408" name="Google Shape;408;p11"/>
          <p:cNvPicPr preferRelativeResize="0"/>
          <p:nvPr/>
        </p:nvPicPr>
        <p:blipFill rotWithShape="1">
          <a:blip r:embed="rId3">
            <a:alphaModFix/>
          </a:blip>
          <a:srcRect b="0" l="0" r="0" t="0"/>
          <a:stretch/>
        </p:blipFill>
        <p:spPr>
          <a:xfrm>
            <a:off x="1143000" y="1092812"/>
            <a:ext cx="2356338" cy="2866878"/>
          </a:xfrm>
          <a:prstGeom prst="rect">
            <a:avLst/>
          </a:prstGeom>
          <a:noFill/>
          <a:ln>
            <a:noFill/>
          </a:ln>
        </p:spPr>
      </p:pic>
      <p:pic>
        <p:nvPicPr>
          <p:cNvPr descr="Image result for ecg hyperkalemia" id="409" name="Google Shape;409;p11"/>
          <p:cNvPicPr preferRelativeResize="0"/>
          <p:nvPr>
            <p:ph idx="1" type="body"/>
          </p:nvPr>
        </p:nvPicPr>
        <p:blipFill rotWithShape="1">
          <a:blip r:embed="rId4">
            <a:alphaModFix/>
          </a:blip>
          <a:srcRect b="0" l="0" r="0" t="0"/>
          <a:stretch/>
        </p:blipFill>
        <p:spPr>
          <a:xfrm>
            <a:off x="3525717" y="1092812"/>
            <a:ext cx="5398476" cy="2866878"/>
          </a:xfrm>
          <a:prstGeom prst="rect">
            <a:avLst/>
          </a:prstGeom>
          <a:noFill/>
          <a:ln>
            <a:noFill/>
          </a:ln>
        </p:spPr>
      </p:pic>
      <p:sp>
        <p:nvSpPr>
          <p:cNvPr id="410" name="Google Shape;410;p11"/>
          <p:cNvSpPr txBox="1"/>
          <p:nvPr/>
        </p:nvSpPr>
        <p:spPr>
          <a:xfrm>
            <a:off x="1371601" y="4052680"/>
            <a:ext cx="7280031" cy="28053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Khác:</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Viêm cơ tim</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Phì đại thất trai</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Hội chứng tiền kích thích</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Block nhanh</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Máy tạo nhịp tim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2"/>
          <p:cNvSpPr txBox="1"/>
          <p:nvPr>
            <p:ph type="title"/>
          </p:nvPr>
        </p:nvSpPr>
        <p:spPr>
          <a:xfrm>
            <a:off x="1230922" y="212969"/>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Hình ảnh soi gương</a:t>
            </a:r>
            <a:endParaRPr/>
          </a:p>
        </p:txBody>
      </p:sp>
      <p:pic>
        <p:nvPicPr>
          <p:cNvPr descr="Related image" id="416" name="Google Shape;416;p12"/>
          <p:cNvPicPr preferRelativeResize="0"/>
          <p:nvPr/>
        </p:nvPicPr>
        <p:blipFill rotWithShape="1">
          <a:blip r:embed="rId3">
            <a:alphaModFix/>
          </a:blip>
          <a:srcRect b="0" l="0" r="0" t="0"/>
          <a:stretch/>
        </p:blipFill>
        <p:spPr>
          <a:xfrm>
            <a:off x="1230922" y="1232877"/>
            <a:ext cx="7913078" cy="2691788"/>
          </a:xfrm>
          <a:prstGeom prst="rect">
            <a:avLst/>
          </a:prstGeom>
          <a:noFill/>
          <a:ln>
            <a:noFill/>
          </a:ln>
        </p:spPr>
      </p:pic>
      <p:sp>
        <p:nvSpPr>
          <p:cNvPr id="417" name="Google Shape;417;p12"/>
          <p:cNvSpPr txBox="1"/>
          <p:nvPr/>
        </p:nvSpPr>
        <p:spPr>
          <a:xfrm>
            <a:off x="1186960" y="4251448"/>
            <a:ext cx="7860323" cy="2342783"/>
          </a:xfrm>
          <a:prstGeom prst="rect">
            <a:avLst/>
          </a:prstGeom>
          <a:noFill/>
          <a:ln>
            <a:noFill/>
          </a:ln>
        </p:spPr>
        <p:txBody>
          <a:bodyPr anchorCtr="0" anchor="t" bIns="46025" lIns="92075" spcFirstLastPara="1" rIns="92075" wrap="square" tIns="46025">
            <a:noAutofit/>
          </a:bodyPr>
          <a:lstStyle/>
          <a:p>
            <a:pPr indent="-257175" lvl="0" marL="257175" marR="0" rtl="0" algn="l">
              <a:spcBef>
                <a:spcPts val="0"/>
              </a:spcBef>
              <a:spcAft>
                <a:spcPts val="0"/>
              </a:spcAft>
              <a:buClr>
                <a:schemeClr val="lt2"/>
              </a:buClr>
              <a:buSzPts val="1800"/>
              <a:buFont typeface="Arial"/>
              <a:buChar char="●"/>
            </a:pPr>
            <a:r>
              <a:rPr b="0" i="0" lang="en-US" sz="2400" u="none" cap="none" strike="noStrike">
                <a:solidFill>
                  <a:schemeClr val="lt1"/>
                </a:solidFill>
                <a:latin typeface="Arial"/>
                <a:ea typeface="Arial"/>
                <a:cs typeface="Arial"/>
                <a:sym typeface="Arial"/>
              </a:rPr>
              <a:t>Một tính chất quan trọng của các thay đổi ST-T trong NMCT là hình ảnh soi gương.</a:t>
            </a:r>
            <a:endParaRPr/>
          </a:p>
          <a:p>
            <a:pPr indent="-214312" lvl="1" marL="557213" marR="0" rtl="0" algn="l">
              <a:spcBef>
                <a:spcPts val="420"/>
              </a:spcBef>
              <a:spcAft>
                <a:spcPts val="0"/>
              </a:spcAft>
              <a:buClr>
                <a:schemeClr val="folHlink"/>
              </a:buClr>
              <a:buSzPts val="1575"/>
              <a:buFont typeface="Arial"/>
              <a:buChar char="●"/>
            </a:pPr>
            <a:r>
              <a:rPr b="0" i="0" lang="en-US" sz="2100" u="none" cap="none" strike="noStrike">
                <a:solidFill>
                  <a:schemeClr val="lt1"/>
                </a:solidFill>
                <a:latin typeface="Arial"/>
                <a:ea typeface="Arial"/>
                <a:cs typeface="Arial"/>
                <a:sym typeface="Arial"/>
              </a:rPr>
              <a:t>NMCT thành trước có </a:t>
            </a:r>
            <a:r>
              <a:rPr b="0" i="0" lang="en-US" sz="2100" u="none" cap="none" strike="noStrike">
                <a:solidFill>
                  <a:schemeClr val="lt2"/>
                </a:solidFill>
                <a:latin typeface="Arial"/>
                <a:ea typeface="Arial"/>
                <a:cs typeface="Arial"/>
                <a:sym typeface="Arial"/>
              </a:rPr>
              <a:t>ST chênh lên</a:t>
            </a:r>
            <a:r>
              <a:rPr b="0" i="0" lang="en-US" sz="2100" u="none" cap="none" strike="noStrike">
                <a:solidFill>
                  <a:schemeClr val="lt1"/>
                </a:solidFill>
                <a:latin typeface="Arial"/>
                <a:ea typeface="Arial"/>
                <a:cs typeface="Arial"/>
                <a:sym typeface="Arial"/>
              </a:rPr>
              <a:t> ở V1-V6, DI, aVL sẽ cho hình ảnh </a:t>
            </a:r>
            <a:r>
              <a:rPr b="0" i="1" lang="en-US" sz="2100" u="none" cap="none" strike="noStrike">
                <a:solidFill>
                  <a:srgbClr val="FF3300"/>
                </a:solidFill>
                <a:latin typeface="Arial"/>
                <a:ea typeface="Arial"/>
                <a:cs typeface="Arial"/>
                <a:sym typeface="Arial"/>
              </a:rPr>
              <a:t>ST chênh xuống</a:t>
            </a:r>
            <a:r>
              <a:rPr b="0" i="0" lang="en-US" sz="2100" u="none" cap="none" strike="noStrike">
                <a:solidFill>
                  <a:schemeClr val="lt1"/>
                </a:solidFill>
                <a:latin typeface="Arial"/>
                <a:ea typeface="Arial"/>
                <a:cs typeface="Arial"/>
                <a:sym typeface="Arial"/>
              </a:rPr>
              <a:t> ở D II, DIII, aVF.</a:t>
            </a:r>
            <a:endParaRPr/>
          </a:p>
          <a:p>
            <a:pPr indent="-214312" lvl="1" marL="557213" marR="0" rtl="0" algn="l">
              <a:spcBef>
                <a:spcPts val="420"/>
              </a:spcBef>
              <a:spcAft>
                <a:spcPts val="0"/>
              </a:spcAft>
              <a:buClr>
                <a:schemeClr val="folHlink"/>
              </a:buClr>
              <a:buSzPts val="1575"/>
              <a:buFont typeface="Arial"/>
              <a:buChar char="●"/>
            </a:pPr>
            <a:r>
              <a:rPr b="0" i="0" lang="en-US" sz="2100" u="none" cap="none" strike="noStrike">
                <a:solidFill>
                  <a:schemeClr val="lt1"/>
                </a:solidFill>
                <a:latin typeface="Arial"/>
                <a:ea typeface="Arial"/>
                <a:cs typeface="Arial"/>
                <a:sym typeface="Arial"/>
              </a:rPr>
              <a:t>NMCT thành dưới có </a:t>
            </a:r>
            <a:r>
              <a:rPr b="0" i="0" lang="en-US" sz="2100" u="none" cap="none" strike="noStrike">
                <a:solidFill>
                  <a:schemeClr val="lt2"/>
                </a:solidFill>
                <a:latin typeface="Arial"/>
                <a:ea typeface="Arial"/>
                <a:cs typeface="Arial"/>
                <a:sym typeface="Arial"/>
              </a:rPr>
              <a:t>ST chênh lên</a:t>
            </a:r>
            <a:r>
              <a:rPr b="0" i="0" lang="en-US" sz="2100" u="none" cap="none" strike="noStrike">
                <a:solidFill>
                  <a:schemeClr val="lt1"/>
                </a:solidFill>
                <a:latin typeface="Arial"/>
                <a:ea typeface="Arial"/>
                <a:cs typeface="Arial"/>
                <a:sym typeface="Arial"/>
              </a:rPr>
              <a:t> ở II, III, aVF sẽ cho hình ‘đối xứng’ là </a:t>
            </a:r>
            <a:r>
              <a:rPr b="0" i="0" lang="en-US" sz="2100" u="none" cap="none" strike="noStrike">
                <a:solidFill>
                  <a:srgbClr val="FF3300"/>
                </a:solidFill>
                <a:latin typeface="Arial"/>
                <a:ea typeface="Arial"/>
                <a:cs typeface="Arial"/>
                <a:sym typeface="Arial"/>
              </a:rPr>
              <a:t>ST chênh xuống</a:t>
            </a:r>
            <a:r>
              <a:rPr b="0" i="0" lang="en-US" sz="2100" u="none" cap="none" strike="noStrike">
                <a:solidFill>
                  <a:schemeClr val="lt1"/>
                </a:solidFill>
                <a:latin typeface="Arial"/>
                <a:ea typeface="Arial"/>
                <a:cs typeface="Arial"/>
                <a:sym typeface="Arial"/>
              </a:rPr>
              <a:t> ở V1-V3, DI , aVL.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3"/>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Nhồi máu cơ tim thành trước</a:t>
            </a:r>
            <a:endParaRPr/>
          </a:p>
        </p:txBody>
      </p:sp>
      <p:pic>
        <p:nvPicPr>
          <p:cNvPr id="424" name="Google Shape;424;p13"/>
          <p:cNvPicPr preferRelativeResize="0"/>
          <p:nvPr>
            <p:ph idx="1" type="body"/>
          </p:nvPr>
        </p:nvPicPr>
        <p:blipFill rotWithShape="1">
          <a:blip r:embed="rId3">
            <a:alphaModFix/>
          </a:blip>
          <a:srcRect b="0" l="0" r="0" t="0"/>
          <a:stretch/>
        </p:blipFill>
        <p:spPr>
          <a:xfrm>
            <a:off x="1143000" y="1570441"/>
            <a:ext cx="7772400" cy="45490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4"/>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NMCT vùng trước bên</a:t>
            </a:r>
            <a:endParaRPr/>
          </a:p>
        </p:txBody>
      </p:sp>
      <p:pic>
        <p:nvPicPr>
          <p:cNvPr id="431" name="Google Shape;431;p14"/>
          <p:cNvPicPr preferRelativeResize="0"/>
          <p:nvPr>
            <p:ph idx="1" type="body"/>
          </p:nvPr>
        </p:nvPicPr>
        <p:blipFill rotWithShape="1">
          <a:blip r:embed="rId3">
            <a:alphaModFix/>
          </a:blip>
          <a:srcRect b="0" l="0" r="0" t="0"/>
          <a:stretch/>
        </p:blipFill>
        <p:spPr>
          <a:xfrm>
            <a:off x="1143000" y="1617898"/>
            <a:ext cx="7717603" cy="46949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5"/>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NMCT thành sau</a:t>
            </a:r>
            <a:endParaRPr/>
          </a:p>
        </p:txBody>
      </p:sp>
      <p:sp>
        <p:nvSpPr>
          <p:cNvPr id="438" name="Google Shape;438;p15"/>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id="439" name="Google Shape;439;p15"/>
          <p:cNvPicPr preferRelativeResize="0"/>
          <p:nvPr/>
        </p:nvPicPr>
        <p:blipFill rotWithShape="1">
          <a:blip r:embed="rId3">
            <a:alphaModFix/>
          </a:blip>
          <a:srcRect b="0" l="0" r="0" t="0"/>
          <a:stretch/>
        </p:blipFill>
        <p:spPr>
          <a:xfrm>
            <a:off x="1143000" y="1517650"/>
            <a:ext cx="7667710" cy="4578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6"/>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t/>
            </a:r>
            <a:endParaRPr/>
          </a:p>
        </p:txBody>
      </p:sp>
      <p:sp>
        <p:nvSpPr>
          <p:cNvPr id="445" name="Google Shape;445;p16"/>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descr="https://i1.wp.com/lifeinthefastlane.com/wp-content/uploads/2011/09/PMI10.jpg" id="446" name="Google Shape;446;p16"/>
          <p:cNvPicPr preferRelativeResize="0"/>
          <p:nvPr/>
        </p:nvPicPr>
        <p:blipFill rotWithShape="1">
          <a:blip r:embed="rId3">
            <a:alphaModFix/>
          </a:blip>
          <a:srcRect b="0" l="0" r="0" t="0"/>
          <a:stretch/>
        </p:blipFill>
        <p:spPr>
          <a:xfrm>
            <a:off x="1723292" y="177800"/>
            <a:ext cx="6854012" cy="3158081"/>
          </a:xfrm>
          <a:prstGeom prst="rect">
            <a:avLst/>
          </a:prstGeom>
          <a:noFill/>
          <a:ln>
            <a:noFill/>
          </a:ln>
        </p:spPr>
      </p:pic>
      <p:pic>
        <p:nvPicPr>
          <p:cNvPr descr="https://i0.wp.com/lifeinthefastlane.com/wp-content/uploads/2011/09/Posterior-MI-V789.jpg" id="447" name="Google Shape;447;p16"/>
          <p:cNvPicPr preferRelativeResize="0"/>
          <p:nvPr/>
        </p:nvPicPr>
        <p:blipFill rotWithShape="1">
          <a:blip r:embed="rId4">
            <a:alphaModFix/>
          </a:blip>
          <a:srcRect b="0" l="0" r="0" t="0"/>
          <a:stretch/>
        </p:blipFill>
        <p:spPr>
          <a:xfrm>
            <a:off x="1723292" y="3621147"/>
            <a:ext cx="6854012" cy="31352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7"/>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NMCT thành dưới</a:t>
            </a:r>
            <a:endParaRPr/>
          </a:p>
        </p:txBody>
      </p:sp>
      <p:sp>
        <p:nvSpPr>
          <p:cNvPr id="453" name="Google Shape;453;p17"/>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id="454" name="Google Shape;454;p17"/>
          <p:cNvPicPr preferRelativeResize="0"/>
          <p:nvPr/>
        </p:nvPicPr>
        <p:blipFill rotWithShape="1">
          <a:blip r:embed="rId3">
            <a:alphaModFix/>
          </a:blip>
          <a:srcRect b="0" l="0" r="0" t="0"/>
          <a:stretch/>
        </p:blipFill>
        <p:spPr>
          <a:xfrm>
            <a:off x="362078" y="1286242"/>
            <a:ext cx="8553322" cy="48097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8"/>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NMCT thành dưới thất phải</a:t>
            </a:r>
            <a:endParaRPr/>
          </a:p>
        </p:txBody>
      </p:sp>
      <p:sp>
        <p:nvSpPr>
          <p:cNvPr id="460" name="Google Shape;460;p18"/>
          <p:cNvSpPr txBox="1"/>
          <p:nvPr>
            <p:ph idx="1" type="body"/>
          </p:nvPr>
        </p:nvSpPr>
        <p:spPr>
          <a:xfrm>
            <a:off x="1143000" y="3669322"/>
            <a:ext cx="7772400" cy="2426678"/>
          </a:xfrm>
          <a:prstGeom prst="rect">
            <a:avLst/>
          </a:prstGeom>
          <a:noFill/>
          <a:ln>
            <a:noFill/>
          </a:ln>
        </p:spPr>
        <p:txBody>
          <a:bodyPr anchorCtr="0" anchor="t" bIns="46025" lIns="92075" spcFirstLastPara="1" rIns="92075" wrap="square" tIns="46025">
            <a:noAutofit/>
          </a:bodyPr>
          <a:lstStyle/>
          <a:p>
            <a:pPr indent="-257175" lvl="0" marL="257175" rtl="0" algn="l">
              <a:spcBef>
                <a:spcPts val="0"/>
              </a:spcBef>
              <a:spcAft>
                <a:spcPts val="0"/>
              </a:spcAft>
              <a:buSzPts val="1800"/>
              <a:buFont typeface="Arial"/>
              <a:buChar char="-"/>
            </a:pPr>
            <a:r>
              <a:rPr lang="en-US"/>
              <a:t>Thường tắc ĐM vành phải (ưu thế)</a:t>
            </a:r>
            <a:endParaRPr/>
          </a:p>
          <a:p>
            <a:pPr indent="-257175" lvl="0" marL="257175" rtl="0" algn="l">
              <a:spcBef>
                <a:spcPts val="480"/>
              </a:spcBef>
              <a:spcAft>
                <a:spcPts val="0"/>
              </a:spcAft>
              <a:buSzPts val="1800"/>
              <a:buFont typeface="Arial"/>
              <a:buChar char="-"/>
            </a:pPr>
            <a:r>
              <a:rPr lang="en-US"/>
              <a:t>Kèm nhịp chậm, tụt HA</a:t>
            </a:r>
            <a:endParaRPr/>
          </a:p>
          <a:p>
            <a:pPr indent="-257175" lvl="0" marL="257175" rtl="0" algn="l">
              <a:spcBef>
                <a:spcPts val="480"/>
              </a:spcBef>
              <a:spcAft>
                <a:spcPts val="0"/>
              </a:spcAft>
              <a:buSzPts val="1800"/>
              <a:buFont typeface="Arial"/>
              <a:buChar char="-"/>
            </a:pPr>
            <a:r>
              <a:rPr lang="en-US"/>
              <a:t>ST chênh lên dII&gt;dIII</a:t>
            </a:r>
            <a:endParaRPr/>
          </a:p>
          <a:p>
            <a:pPr indent="-257175" lvl="0" marL="257175" rtl="0" algn="l">
              <a:spcBef>
                <a:spcPts val="480"/>
              </a:spcBef>
              <a:spcAft>
                <a:spcPts val="0"/>
              </a:spcAft>
              <a:buSzPts val="1800"/>
              <a:buFont typeface="Arial"/>
              <a:buChar char="-"/>
            </a:pPr>
            <a:r>
              <a:rPr lang="en-US"/>
              <a:t>ST chênh lên V1-V4</a:t>
            </a:r>
            <a:endParaRPr/>
          </a:p>
          <a:p>
            <a:pPr indent="-257175" lvl="0" marL="257175" rtl="0" algn="l">
              <a:spcBef>
                <a:spcPts val="480"/>
              </a:spcBef>
              <a:spcAft>
                <a:spcPts val="0"/>
              </a:spcAft>
              <a:buSzPts val="1800"/>
              <a:buFont typeface="Arial"/>
              <a:buChar char="-"/>
            </a:pPr>
            <a:r>
              <a:rPr lang="en-US"/>
              <a:t>avL chênh xuống &gt; dI</a:t>
            </a:r>
            <a:endParaRPr/>
          </a:p>
          <a:p>
            <a:pPr indent="-257175" lvl="0" marL="257175" rtl="0" algn="l">
              <a:spcBef>
                <a:spcPts val="480"/>
              </a:spcBef>
              <a:spcAft>
                <a:spcPts val="0"/>
              </a:spcAft>
              <a:buSzPts val="1800"/>
              <a:buFont typeface="Arial"/>
              <a:buChar char="-"/>
            </a:pPr>
            <a:r>
              <a:rPr lang="en-US"/>
              <a:t>ST chênh lên V4R</a:t>
            </a:r>
            <a:endParaRPr/>
          </a:p>
          <a:p>
            <a:pPr indent="-142875" lvl="0" marL="257175" rtl="0" algn="l">
              <a:spcBef>
                <a:spcPts val="480"/>
              </a:spcBef>
              <a:spcAft>
                <a:spcPts val="0"/>
              </a:spcAft>
              <a:buSzPts val="1800"/>
              <a:buFont typeface="Arial"/>
              <a:buNone/>
            </a:pPr>
            <a:r>
              <a:t/>
            </a:r>
            <a:endParaRPr/>
          </a:p>
          <a:p>
            <a:pPr indent="-142875" lvl="0" marL="257175" rtl="0" algn="l">
              <a:spcBef>
                <a:spcPts val="480"/>
              </a:spcBef>
              <a:spcAft>
                <a:spcPts val="0"/>
              </a:spcAft>
              <a:buSzPts val="1800"/>
              <a:buFont typeface="Arial"/>
              <a:buNone/>
            </a:pPr>
            <a:r>
              <a:t/>
            </a:r>
            <a:endParaRPr/>
          </a:p>
        </p:txBody>
      </p:sp>
      <p:pic>
        <p:nvPicPr>
          <p:cNvPr descr="https://i1.wp.com/lifeinthefastlane.com/wp-content/uploads/2011/09/RVMI3.jpg?w=900" id="461" name="Google Shape;461;p18"/>
          <p:cNvPicPr preferRelativeResize="0"/>
          <p:nvPr/>
        </p:nvPicPr>
        <p:blipFill rotWithShape="1">
          <a:blip r:embed="rId3">
            <a:alphaModFix/>
          </a:blip>
          <a:srcRect b="0" l="0" r="0" t="0"/>
          <a:stretch/>
        </p:blipFill>
        <p:spPr>
          <a:xfrm>
            <a:off x="1144552" y="1320799"/>
            <a:ext cx="7770848" cy="23485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9"/>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NMCT cấp thành dưới, thành sau +/- TP</a:t>
            </a:r>
            <a:endParaRPr/>
          </a:p>
        </p:txBody>
      </p:sp>
      <p:sp>
        <p:nvSpPr>
          <p:cNvPr id="468" name="Google Shape;468;p19"/>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descr="Inferior MI +Posterior M.I. &lt;ul&gt;&lt;li&gt;Lateral / Infero Lateral / Baso Lateral MI not postero inferior MI. &lt;/li&gt;&lt;/ul&gt;&lt;ul&gt;&lt;li&gt;..." id="469" name="Google Shape;469;p19"/>
          <p:cNvPicPr preferRelativeResize="0"/>
          <p:nvPr/>
        </p:nvPicPr>
        <p:blipFill rotWithShape="1">
          <a:blip r:embed="rId3">
            <a:alphaModFix/>
          </a:blip>
          <a:srcRect b="10439" l="3592" r="3591" t="9463"/>
          <a:stretch/>
        </p:blipFill>
        <p:spPr>
          <a:xfrm>
            <a:off x="1406768" y="1930399"/>
            <a:ext cx="6435971" cy="4165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Giải phẫu hệ động mạch vành</a:t>
            </a:r>
            <a:endParaRPr/>
          </a:p>
        </p:txBody>
      </p:sp>
      <p:pic>
        <p:nvPicPr>
          <p:cNvPr descr="page16 pic 1 " id="334" name="Google Shape;334;p2"/>
          <p:cNvPicPr preferRelativeResize="0"/>
          <p:nvPr>
            <p:ph idx="1" type="body"/>
          </p:nvPr>
        </p:nvPicPr>
        <p:blipFill rotWithShape="1">
          <a:blip r:embed="rId3">
            <a:alphaModFix/>
          </a:blip>
          <a:srcRect b="0" l="0" r="0" t="0"/>
          <a:stretch/>
        </p:blipFill>
        <p:spPr>
          <a:xfrm>
            <a:off x="4642339" y="1955466"/>
            <a:ext cx="4385603" cy="3434395"/>
          </a:xfrm>
          <a:prstGeom prst="rect">
            <a:avLst/>
          </a:prstGeom>
          <a:noFill/>
          <a:ln>
            <a:noFill/>
          </a:ln>
        </p:spPr>
      </p:pic>
      <p:sp>
        <p:nvSpPr>
          <p:cNvPr id="335" name="Google Shape;335;p2"/>
          <p:cNvSpPr txBox="1"/>
          <p:nvPr/>
        </p:nvSpPr>
        <p:spPr>
          <a:xfrm>
            <a:off x="717452" y="1320800"/>
            <a:ext cx="4332850" cy="529375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Động mạch vành trái (LCA)</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Thân chung ĐMV trái (LM)</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Nhánh liên thất trước (LAD)</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Nhánh mũ (LCx)</a:t>
            </a:r>
            <a:endParaRPr b="0" i="0" sz="2000" u="none" cap="none" strike="noStrike">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Động mạch vành phải (RCA)</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Nhánh nón</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Nhánh nút xoang – nhĩ</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Nhánh thất phải</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Động mạch liên thất sau</a:t>
            </a:r>
            <a:endParaRPr/>
          </a:p>
          <a:p>
            <a:pPr indent="-285750" lvl="1" marL="742950" marR="0" rtl="0" algn="l">
              <a:lnSpc>
                <a:spcPct val="15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Động mạch quặt ngược thất</a:t>
            </a:r>
            <a:endParaRPr b="0" i="0" sz="2000" u="none" cap="none" strike="noStrike">
              <a:solidFill>
                <a:schemeClr val="lt1"/>
              </a:solidFill>
              <a:latin typeface="Arial"/>
              <a:ea typeface="Arial"/>
              <a:cs typeface="Arial"/>
              <a:sym typeface="Arial"/>
            </a:endParaRPr>
          </a:p>
          <a:p>
            <a:pPr indent="-158750" lvl="0" marL="285750" marR="0" rtl="0" algn="l">
              <a:spcBef>
                <a:spcPts val="0"/>
              </a:spcBef>
              <a:spcAft>
                <a:spcPts val="0"/>
              </a:spcAft>
              <a:buClr>
                <a:schemeClr val="lt1"/>
              </a:buClr>
              <a:buSzPts val="2000"/>
              <a:buFont typeface="Arial"/>
              <a:buNone/>
            </a:pPr>
            <a:r>
              <a:t/>
            </a:r>
            <a:endParaRPr b="0" i="0" sz="2000" u="none" cap="none" strike="noStrike">
              <a:solidFill>
                <a:schemeClr val="lt1"/>
              </a:solidFill>
              <a:latin typeface="Arial"/>
              <a:ea typeface="Arial"/>
              <a:cs typeface="Arial"/>
              <a:sym typeface="Arial"/>
            </a:endParaRPr>
          </a:p>
          <a:p>
            <a:pPr indent="-171450" lvl="1" marL="74295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0"/>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t/>
            </a:r>
            <a:endParaRPr/>
          </a:p>
        </p:txBody>
      </p:sp>
      <p:sp>
        <p:nvSpPr>
          <p:cNvPr id="475" name="Google Shape;475;p20"/>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descr="Image result for inferior posterior myocardial infarction ecg signs criteria" id="476" name="Google Shape;476;p20"/>
          <p:cNvPicPr preferRelativeResize="0"/>
          <p:nvPr/>
        </p:nvPicPr>
        <p:blipFill rotWithShape="1">
          <a:blip r:embed="rId3">
            <a:alphaModFix/>
          </a:blip>
          <a:srcRect b="0" l="0" r="0" t="0"/>
          <a:stretch/>
        </p:blipFill>
        <p:spPr>
          <a:xfrm>
            <a:off x="1143000" y="749300"/>
            <a:ext cx="7772400" cy="2697285"/>
          </a:xfrm>
          <a:prstGeom prst="rect">
            <a:avLst/>
          </a:prstGeom>
          <a:noFill/>
          <a:ln>
            <a:noFill/>
          </a:ln>
        </p:spPr>
      </p:pic>
      <p:pic>
        <p:nvPicPr>
          <p:cNvPr descr="https://i2.wp.com/lifeinthefastlane.com/wp-content/uploads/2011/10/inferoposterolateral.jpg?w=900" id="477" name="Google Shape;477;p20"/>
          <p:cNvPicPr preferRelativeResize="0"/>
          <p:nvPr/>
        </p:nvPicPr>
        <p:blipFill rotWithShape="1">
          <a:blip r:embed="rId4">
            <a:alphaModFix/>
          </a:blip>
          <a:srcRect b="20965" l="0" r="0" t="0"/>
          <a:stretch/>
        </p:blipFill>
        <p:spPr>
          <a:xfrm>
            <a:off x="1143000" y="3592537"/>
            <a:ext cx="7715250" cy="28727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1"/>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NMCT dưới nội mạc</a:t>
            </a:r>
            <a:endParaRPr/>
          </a:p>
        </p:txBody>
      </p:sp>
      <p:sp>
        <p:nvSpPr>
          <p:cNvPr id="484" name="Google Shape;484;p21"/>
          <p:cNvSpPr txBox="1"/>
          <p:nvPr>
            <p:ph idx="1" type="body"/>
          </p:nvPr>
        </p:nvSpPr>
        <p:spPr>
          <a:xfrm>
            <a:off x="1143000" y="1320800"/>
            <a:ext cx="7772400" cy="4775200"/>
          </a:xfrm>
          <a:prstGeom prst="rect">
            <a:avLst/>
          </a:prstGeom>
          <a:noFill/>
          <a:ln>
            <a:noFill/>
          </a:ln>
        </p:spPr>
        <p:txBody>
          <a:bodyPr anchorCtr="0" anchor="t" bIns="46025" lIns="92075" spcFirstLastPara="1" rIns="92075" wrap="square" tIns="46025">
            <a:noAutofit/>
          </a:bodyPr>
          <a:lstStyle/>
          <a:p>
            <a:pPr indent="-257175" lvl="0" marL="257175" rtl="0" algn="l">
              <a:spcBef>
                <a:spcPts val="0"/>
              </a:spcBef>
              <a:spcAft>
                <a:spcPts val="0"/>
              </a:spcAft>
              <a:buSzPts val="1800"/>
              <a:buFont typeface="Arial"/>
              <a:buChar char="-"/>
            </a:pPr>
            <a:r>
              <a:rPr lang="en-US"/>
              <a:t>Đau ngực, men tim tăng</a:t>
            </a:r>
            <a:endParaRPr/>
          </a:p>
          <a:p>
            <a:pPr indent="-257175" lvl="0" marL="257175" rtl="0" algn="l">
              <a:spcBef>
                <a:spcPts val="480"/>
              </a:spcBef>
              <a:spcAft>
                <a:spcPts val="0"/>
              </a:spcAft>
              <a:buSzPts val="1800"/>
              <a:buFont typeface="Arial"/>
              <a:buChar char="-"/>
            </a:pPr>
            <a:r>
              <a:rPr lang="en-US"/>
              <a:t>ST chênh xuống</a:t>
            </a:r>
            <a:endParaRPr/>
          </a:p>
          <a:p>
            <a:pPr indent="-257175" lvl="0" marL="257175" rtl="0" algn="l">
              <a:spcBef>
                <a:spcPts val="480"/>
              </a:spcBef>
              <a:spcAft>
                <a:spcPts val="0"/>
              </a:spcAft>
              <a:buSzPts val="1800"/>
              <a:buFont typeface="Arial"/>
              <a:buChar char="-"/>
            </a:pPr>
            <a:r>
              <a:rPr lang="en-US"/>
              <a:t>T âm tồn tại kéo dài</a:t>
            </a:r>
            <a:endParaRPr/>
          </a:p>
          <a:p>
            <a:pPr indent="-257175" lvl="0" marL="257175" rtl="0" algn="l">
              <a:spcBef>
                <a:spcPts val="480"/>
              </a:spcBef>
              <a:spcAft>
                <a:spcPts val="0"/>
              </a:spcAft>
              <a:buSzPts val="1800"/>
              <a:buFont typeface="Arial"/>
              <a:buChar char="-"/>
            </a:pPr>
            <a:r>
              <a:rPr lang="en-US"/>
              <a:t>Không xuất hiện sóng Q</a:t>
            </a:r>
            <a:endParaRPr/>
          </a:p>
        </p:txBody>
      </p:sp>
      <p:pic>
        <p:nvPicPr>
          <p:cNvPr descr="https://www.ecgguru.com/sites/default/files/styles/scale_650px_width/public/CAD107.jpg?itok=VgsdljjU" id="485" name="Google Shape;485;p21"/>
          <p:cNvPicPr preferRelativeResize="0"/>
          <p:nvPr/>
        </p:nvPicPr>
        <p:blipFill rotWithShape="1">
          <a:blip r:embed="rId3">
            <a:alphaModFix/>
          </a:blip>
          <a:srcRect b="0" l="0" r="0" t="0"/>
          <a:stretch/>
        </p:blipFill>
        <p:spPr>
          <a:xfrm>
            <a:off x="1493959" y="3185014"/>
            <a:ext cx="6981825" cy="3371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2"/>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Tóm tắt</a:t>
            </a:r>
            <a:endParaRPr/>
          </a:p>
        </p:txBody>
      </p:sp>
      <p:pic>
        <p:nvPicPr>
          <p:cNvPr descr="http://1.bp.blogspot.com/-YVimn2hQpuo/UXfP6EYe_ZI/AAAAAAAAA00/0RNawtxp0g4/s1600/Affected+lead+in+Acute+MI.png" id="491" name="Google Shape;491;p22"/>
          <p:cNvPicPr preferRelativeResize="0"/>
          <p:nvPr>
            <p:ph idx="1" type="body"/>
          </p:nvPr>
        </p:nvPicPr>
        <p:blipFill rotWithShape="1">
          <a:blip r:embed="rId3">
            <a:alphaModFix/>
          </a:blip>
          <a:srcRect b="0" l="0" r="0" t="0"/>
          <a:stretch/>
        </p:blipFill>
        <p:spPr>
          <a:xfrm>
            <a:off x="1628365" y="1787769"/>
            <a:ext cx="6801669" cy="44371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3"/>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Tóm tắt</a:t>
            </a:r>
            <a:endParaRPr/>
          </a:p>
        </p:txBody>
      </p:sp>
      <p:graphicFrame>
        <p:nvGraphicFramePr>
          <p:cNvPr id="498" name="Google Shape;498;p23"/>
          <p:cNvGraphicFramePr/>
          <p:nvPr/>
        </p:nvGraphicFramePr>
        <p:xfrm>
          <a:off x="1143000" y="1142999"/>
          <a:ext cx="3000000" cy="3000000"/>
        </p:xfrm>
        <a:graphic>
          <a:graphicData uri="http://schemas.openxmlformats.org/drawingml/2006/table">
            <a:tbl>
              <a:tblPr>
                <a:noFill/>
                <a:tableStyleId>{9EC354BD-5605-4620-8C13-6487842A2576}</a:tableStyleId>
              </a:tblPr>
              <a:tblGrid>
                <a:gridCol w="2590800"/>
                <a:gridCol w="2590800"/>
                <a:gridCol w="2590800"/>
              </a:tblGrid>
              <a:tr h="634750">
                <a:tc>
                  <a:txBody>
                    <a:bodyPr/>
                    <a:lstStyle/>
                    <a:p>
                      <a:pPr indent="0" lvl="0" marL="0" marR="0" rtl="0" algn="l">
                        <a:lnSpc>
                          <a:spcPct val="100000"/>
                        </a:lnSpc>
                        <a:spcBef>
                          <a:spcPts val="0"/>
                        </a:spcBef>
                        <a:spcAft>
                          <a:spcPts val="0"/>
                        </a:spcAft>
                        <a:buClr>
                          <a:schemeClr val="lt2"/>
                        </a:buClr>
                        <a:buSzPts val="1260"/>
                        <a:buFont typeface="Noto Sans Symbols"/>
                        <a:buNone/>
                      </a:pPr>
                      <a:r>
                        <a:rPr b="1" i="0" lang="en-US" sz="1800" u="none" cap="none" strike="noStrike">
                          <a:solidFill>
                            <a:schemeClr val="lt1"/>
                          </a:solidFill>
                          <a:latin typeface="Arial"/>
                          <a:ea typeface="Arial"/>
                          <a:cs typeface="Arial"/>
                          <a:sym typeface="Arial"/>
                        </a:rPr>
                        <a:t>Loại</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260"/>
                        <a:buFont typeface="Noto Sans Symbols"/>
                        <a:buNone/>
                      </a:pPr>
                      <a:r>
                        <a:rPr b="1" i="0" lang="en-US" sz="1800" u="none" cap="none" strike="noStrike">
                          <a:solidFill>
                            <a:schemeClr val="lt1"/>
                          </a:solidFill>
                          <a:latin typeface="Arial"/>
                          <a:ea typeface="Arial"/>
                          <a:cs typeface="Arial"/>
                          <a:sym typeface="Arial"/>
                        </a:rPr>
                        <a:t>Giải phẫu nơi tắc</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260"/>
                        <a:buFont typeface="Noto Sans Symbols"/>
                        <a:buNone/>
                      </a:pPr>
                      <a:r>
                        <a:rPr b="1" i="0" lang="en-US" sz="1800" u="none" cap="none" strike="noStrike">
                          <a:solidFill>
                            <a:schemeClr val="lt1"/>
                          </a:solidFill>
                          <a:latin typeface="Arial"/>
                          <a:ea typeface="Arial"/>
                          <a:cs typeface="Arial"/>
                          <a:sym typeface="Arial"/>
                        </a:rPr>
                        <a:t>ECG</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827525">
                <a:tc>
                  <a:txBody>
                    <a:bodyPr/>
                    <a:lstStyle/>
                    <a:p>
                      <a:pPr indent="0" lvl="0" marL="0" marR="0" rtl="0" algn="l">
                        <a:lnSpc>
                          <a:spcPct val="100000"/>
                        </a:lnSpc>
                        <a:spcBef>
                          <a:spcPts val="0"/>
                        </a:spcBef>
                        <a:spcAft>
                          <a:spcPts val="0"/>
                        </a:spcAft>
                        <a:buClr>
                          <a:schemeClr val="lt2"/>
                        </a:buClr>
                        <a:buSzPts val="1120"/>
                        <a:buFont typeface="Noto Sans Symbols"/>
                        <a:buNone/>
                      </a:pPr>
                      <a:r>
                        <a:rPr b="1" i="0" lang="en-US" sz="1600" u="none" cap="none" strike="noStrike">
                          <a:solidFill>
                            <a:schemeClr val="lt1"/>
                          </a:solidFill>
                          <a:latin typeface="Arial"/>
                          <a:ea typeface="Arial"/>
                          <a:cs typeface="Arial"/>
                          <a:sym typeface="Arial"/>
                        </a:rPr>
                        <a:t>LAD đoạn gần</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Trước xuất phát của nhánh xuyên thứ nhất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ST chênh lên ở V1-V6, I, aVL và kèm block nhánh hay block phân nhánh</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827525">
                <a:tc>
                  <a:txBody>
                    <a:bodyPr/>
                    <a:lstStyle/>
                    <a:p>
                      <a:pPr indent="0" lvl="0" marL="0" marR="0" rtl="0" algn="l">
                        <a:lnSpc>
                          <a:spcPct val="100000"/>
                        </a:lnSpc>
                        <a:spcBef>
                          <a:spcPts val="0"/>
                        </a:spcBef>
                        <a:spcAft>
                          <a:spcPts val="0"/>
                        </a:spcAft>
                        <a:buClr>
                          <a:schemeClr val="lt2"/>
                        </a:buClr>
                        <a:buSzPts val="1120"/>
                        <a:buFont typeface="Noto Sans Symbols"/>
                        <a:buNone/>
                      </a:pPr>
                      <a:r>
                        <a:rPr b="1" i="0" lang="en-US" sz="1600" u="none" cap="none" strike="noStrike">
                          <a:solidFill>
                            <a:schemeClr val="lt1"/>
                          </a:solidFill>
                          <a:latin typeface="Arial"/>
                          <a:ea typeface="Arial"/>
                          <a:cs typeface="Arial"/>
                          <a:sym typeface="Arial"/>
                        </a:rPr>
                        <a:t>LAD đoạn giữa</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Trước nhánh chéo nhưng sau nhánh xuyên thứ nhất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ST chênh lên ở V1-V6, I , avL</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681625">
                <a:tc>
                  <a:txBody>
                    <a:bodyPr/>
                    <a:lstStyle/>
                    <a:p>
                      <a:pPr indent="0" lvl="0" marL="0" marR="0" rtl="0" algn="l">
                        <a:lnSpc>
                          <a:spcPct val="100000"/>
                        </a:lnSpc>
                        <a:spcBef>
                          <a:spcPts val="0"/>
                        </a:spcBef>
                        <a:spcAft>
                          <a:spcPts val="0"/>
                        </a:spcAft>
                        <a:buClr>
                          <a:schemeClr val="lt2"/>
                        </a:buClr>
                        <a:buSzPts val="1120"/>
                        <a:buFont typeface="Noto Sans Symbols"/>
                        <a:buNone/>
                      </a:pPr>
                      <a:r>
                        <a:rPr b="1" i="0" lang="en-US" sz="1600" u="none" cap="none" strike="noStrike">
                          <a:solidFill>
                            <a:schemeClr val="lt1"/>
                          </a:solidFill>
                          <a:latin typeface="Arial"/>
                          <a:ea typeface="Arial"/>
                          <a:cs typeface="Arial"/>
                          <a:sym typeface="Arial"/>
                        </a:rPr>
                        <a:t>LAD đoạn xa hay nhánh chéo</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Xa hơn nhánh chéo hay tắc nhánh chéo</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ST chênh lên V1-V4, hoặc DI, aVL,V5-V6.</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710250">
                <a:tc>
                  <a:txBody>
                    <a:bodyPr/>
                    <a:lstStyle/>
                    <a:p>
                      <a:pPr indent="0" lvl="0" marL="0" marR="0" rtl="0" algn="l">
                        <a:lnSpc>
                          <a:spcPct val="100000"/>
                        </a:lnSpc>
                        <a:spcBef>
                          <a:spcPts val="0"/>
                        </a:spcBef>
                        <a:spcAft>
                          <a:spcPts val="0"/>
                        </a:spcAft>
                        <a:buClr>
                          <a:schemeClr val="lt2"/>
                        </a:buClr>
                        <a:buSzPts val="1120"/>
                        <a:buFont typeface="Noto Sans Symbols"/>
                        <a:buNone/>
                      </a:pPr>
                      <a:r>
                        <a:rPr b="1" i="0" lang="en-US" sz="1600" u="none" cap="none" strike="noStrike">
                          <a:solidFill>
                            <a:schemeClr val="lt1"/>
                          </a:solidFill>
                          <a:latin typeface="Arial"/>
                          <a:ea typeface="Arial"/>
                          <a:cs typeface="Arial"/>
                          <a:sym typeface="Arial"/>
                        </a:rPr>
                        <a:t>Thành dưới TB hay nặng (sau, bên ,thất phải)</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Phần gần RCA hoặc đm mũ trái</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ST chênh lên II,III,aVF và bất cứ tình trạng nào sau đây :</a:t>
                      </a:r>
                      <a:endParaRPr/>
                    </a:p>
                    <a:p>
                      <a:pPr indent="0" lvl="0" marL="0" marR="0" rtl="0" algn="l">
                        <a:lnSpc>
                          <a:spcPct val="100000"/>
                        </a:lnSpc>
                        <a:spcBef>
                          <a:spcPts val="32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a- V1,V3R,V4R</a:t>
                      </a:r>
                      <a:endParaRPr/>
                    </a:p>
                    <a:p>
                      <a:pPr indent="0" lvl="0" marL="0" marR="0" rtl="0" algn="l">
                        <a:lnSpc>
                          <a:spcPct val="100000"/>
                        </a:lnSpc>
                        <a:spcBef>
                          <a:spcPts val="32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b- V5-V6</a:t>
                      </a:r>
                      <a:endParaRPr/>
                    </a:p>
                    <a:p>
                      <a:pPr indent="0" lvl="0" marL="0" marR="0" rtl="0" algn="l">
                        <a:lnSpc>
                          <a:spcPct val="100000"/>
                        </a:lnSpc>
                        <a:spcBef>
                          <a:spcPts val="32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c- R&gt;S ở V1,V2</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681625">
                <a:tc>
                  <a:txBody>
                    <a:bodyPr/>
                    <a:lstStyle/>
                    <a:p>
                      <a:pPr indent="0" lvl="0" marL="0" marR="0" rtl="0" algn="l">
                        <a:lnSpc>
                          <a:spcPct val="100000"/>
                        </a:lnSpc>
                        <a:spcBef>
                          <a:spcPts val="0"/>
                        </a:spcBef>
                        <a:spcAft>
                          <a:spcPts val="0"/>
                        </a:spcAft>
                        <a:buClr>
                          <a:schemeClr val="lt2"/>
                        </a:buClr>
                        <a:buSzPts val="1120"/>
                        <a:buFont typeface="Noto Sans Symbols"/>
                        <a:buNone/>
                      </a:pPr>
                      <a:r>
                        <a:rPr b="1" i="0" lang="en-US" sz="1600" u="none" cap="none" strike="noStrike">
                          <a:solidFill>
                            <a:schemeClr val="lt1"/>
                          </a:solidFill>
                          <a:latin typeface="Arial"/>
                          <a:ea typeface="Arial"/>
                          <a:cs typeface="Arial"/>
                          <a:sym typeface="Arial"/>
                        </a:rPr>
                        <a:t>Thành dưới nhỏ</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Phần xa RCA hoặc đm mũ trái</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20"/>
                        <a:buFont typeface="Noto Sans Symbols"/>
                        <a:buNone/>
                      </a:pPr>
                      <a:r>
                        <a:rPr b="0" i="0" lang="en-US" sz="1600" u="none" cap="none" strike="noStrike">
                          <a:solidFill>
                            <a:schemeClr val="lt1"/>
                          </a:solidFill>
                          <a:latin typeface="Arial"/>
                          <a:ea typeface="Arial"/>
                          <a:cs typeface="Arial"/>
                          <a:sym typeface="Arial"/>
                        </a:rPr>
                        <a:t>ST chỉ chênh lên ở II, III, aVF.</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4"/>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NMCT cấp + block nhánh trái</a:t>
            </a:r>
            <a:endParaRPr/>
          </a:p>
        </p:txBody>
      </p:sp>
      <p:sp>
        <p:nvSpPr>
          <p:cNvPr id="504" name="Google Shape;504;p24"/>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descr="Image result for sgarbossa criteria" id="505" name="Google Shape;505;p24"/>
          <p:cNvPicPr preferRelativeResize="0"/>
          <p:nvPr/>
        </p:nvPicPr>
        <p:blipFill rotWithShape="1">
          <a:blip r:embed="rId3">
            <a:alphaModFix/>
          </a:blip>
          <a:srcRect b="0" l="0" r="0" t="0"/>
          <a:stretch/>
        </p:blipFill>
        <p:spPr>
          <a:xfrm>
            <a:off x="1104563" y="1320800"/>
            <a:ext cx="7849274" cy="4927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5"/>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LBBB + Acute MI</a:t>
            </a:r>
            <a:endParaRPr/>
          </a:p>
        </p:txBody>
      </p:sp>
      <p:sp>
        <p:nvSpPr>
          <p:cNvPr id="511" name="Google Shape;511;p25"/>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descr="Image result for lbbb myocardial infarction" id="512" name="Google Shape;512;p25"/>
          <p:cNvPicPr preferRelativeResize="0"/>
          <p:nvPr/>
        </p:nvPicPr>
        <p:blipFill rotWithShape="1">
          <a:blip r:embed="rId3">
            <a:alphaModFix/>
          </a:blip>
          <a:srcRect b="0" l="0" r="0" t="0"/>
          <a:stretch/>
        </p:blipFill>
        <p:spPr>
          <a:xfrm>
            <a:off x="1219200" y="2117848"/>
            <a:ext cx="7620000" cy="39781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6"/>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ECG 1</a:t>
            </a:r>
            <a:endParaRPr/>
          </a:p>
        </p:txBody>
      </p:sp>
      <p:pic>
        <p:nvPicPr>
          <p:cNvPr descr="File:Ami0001.jpg" id="519" name="Google Shape;519;p26"/>
          <p:cNvPicPr preferRelativeResize="0"/>
          <p:nvPr>
            <p:ph idx="1" type="body"/>
          </p:nvPr>
        </p:nvPicPr>
        <p:blipFill rotWithShape="1">
          <a:blip r:embed="rId3">
            <a:alphaModFix/>
          </a:blip>
          <a:srcRect b="0" l="0" r="0" t="0"/>
          <a:stretch/>
        </p:blipFill>
        <p:spPr>
          <a:xfrm>
            <a:off x="677199" y="1739587"/>
            <a:ext cx="8238201" cy="40985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7"/>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ECG 2</a:t>
            </a:r>
            <a:endParaRPr/>
          </a:p>
        </p:txBody>
      </p:sp>
      <p:pic>
        <p:nvPicPr>
          <p:cNvPr descr="File:Ami0003.jpg" id="526" name="Google Shape;526;p27"/>
          <p:cNvPicPr preferRelativeResize="0"/>
          <p:nvPr>
            <p:ph idx="1" type="body"/>
          </p:nvPr>
        </p:nvPicPr>
        <p:blipFill rotWithShape="1">
          <a:blip r:embed="rId3">
            <a:alphaModFix/>
          </a:blip>
          <a:srcRect b="0" l="0" r="0" t="0"/>
          <a:stretch/>
        </p:blipFill>
        <p:spPr>
          <a:xfrm>
            <a:off x="963836" y="1714968"/>
            <a:ext cx="8130728" cy="43165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8"/>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Poor anterior R-wave progression</a:t>
            </a:r>
            <a:endParaRPr/>
          </a:p>
        </p:txBody>
      </p:sp>
      <p:pic>
        <p:nvPicPr>
          <p:cNvPr descr="Image result for Slow anterior R-wave progression" id="532" name="Google Shape;532;p28"/>
          <p:cNvPicPr preferRelativeResize="0"/>
          <p:nvPr/>
        </p:nvPicPr>
        <p:blipFill rotWithShape="1">
          <a:blip r:embed="rId3">
            <a:alphaModFix/>
          </a:blip>
          <a:srcRect b="0" l="0" r="0" t="0"/>
          <a:stretch/>
        </p:blipFill>
        <p:spPr>
          <a:xfrm>
            <a:off x="1143000" y="1320800"/>
            <a:ext cx="7620000" cy="2314575"/>
          </a:xfrm>
          <a:prstGeom prst="rect">
            <a:avLst/>
          </a:prstGeom>
          <a:noFill/>
          <a:ln>
            <a:noFill/>
          </a:ln>
        </p:spPr>
      </p:pic>
      <p:pic>
        <p:nvPicPr>
          <p:cNvPr descr="https://afghanheart.files.wordpress.com/2014/11/prwp.jpg" id="533" name="Google Shape;533;p28"/>
          <p:cNvPicPr preferRelativeResize="0"/>
          <p:nvPr>
            <p:ph idx="1" type="body"/>
          </p:nvPr>
        </p:nvPicPr>
        <p:blipFill rotWithShape="1">
          <a:blip r:embed="rId4">
            <a:alphaModFix/>
          </a:blip>
          <a:srcRect b="0" l="0" r="0" t="0"/>
          <a:stretch/>
        </p:blipFill>
        <p:spPr>
          <a:xfrm>
            <a:off x="1670539" y="3982183"/>
            <a:ext cx="6312877" cy="25918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9"/>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Poor anterior R-wave progression</a:t>
            </a:r>
            <a:endParaRPr/>
          </a:p>
        </p:txBody>
      </p:sp>
      <p:graphicFrame>
        <p:nvGraphicFramePr>
          <p:cNvPr id="539" name="Google Shape;539;p29"/>
          <p:cNvGraphicFramePr/>
          <p:nvPr/>
        </p:nvGraphicFramePr>
        <p:xfrm>
          <a:off x="1143000" y="1723292"/>
          <a:ext cx="3000000" cy="3000000"/>
        </p:xfrm>
        <a:graphic>
          <a:graphicData uri="http://schemas.openxmlformats.org/drawingml/2006/table">
            <a:tbl>
              <a:tblPr>
                <a:noFill/>
                <a:tableStyleId>{9EC354BD-5605-4620-8C13-6487842A2576}</a:tableStyleId>
              </a:tblPr>
              <a:tblGrid>
                <a:gridCol w="1038175"/>
                <a:gridCol w="2493700"/>
                <a:gridCol w="899050"/>
                <a:gridCol w="3323925"/>
              </a:tblGrid>
              <a:tr h="571875">
                <a:tc gridSpan="2">
                  <a:txBody>
                    <a:bodyPr/>
                    <a:lstStyle/>
                    <a:p>
                      <a:pPr indent="0" lvl="0" marL="0" marR="0" rtl="0" algn="ctr">
                        <a:lnSpc>
                          <a:spcPct val="100000"/>
                        </a:lnSpc>
                        <a:spcBef>
                          <a:spcPts val="0"/>
                        </a:spcBef>
                        <a:spcAft>
                          <a:spcPts val="0"/>
                        </a:spcAft>
                        <a:buClr>
                          <a:schemeClr val="lt2"/>
                        </a:buClr>
                        <a:buSzPts val="1190"/>
                        <a:buFont typeface="Noto Sans Symbols"/>
                        <a:buNone/>
                      </a:pPr>
                      <a:r>
                        <a:rPr b="1" i="0" lang="en-US" sz="1700" u="none" cap="none" strike="noStrike">
                          <a:solidFill>
                            <a:schemeClr val="lt1"/>
                          </a:solidFill>
                          <a:latin typeface="Helvetica Neue"/>
                          <a:ea typeface="Helvetica Neue"/>
                          <a:cs typeface="Helvetica Neue"/>
                          <a:sym typeface="Helvetica Neue"/>
                        </a:rPr>
                        <a:t>CÑ chi</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chemeClr val="lt2"/>
                        </a:buClr>
                        <a:buSzPts val="1190"/>
                        <a:buFont typeface="Noto Sans Symbols"/>
                        <a:buNone/>
                      </a:pPr>
                      <a:r>
                        <a:rPr b="1" i="0" lang="en-US" sz="1700" u="none" cap="none" strike="noStrike">
                          <a:solidFill>
                            <a:schemeClr val="lt1"/>
                          </a:solidFill>
                          <a:latin typeface="Helvetica Neue"/>
                          <a:ea typeface="Helvetica Neue"/>
                          <a:cs typeface="Helvetica Neue"/>
                          <a:sym typeface="Helvetica Neue"/>
                        </a:rPr>
                        <a:t>CÑ tröôùc ngöïc</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hMerge="1"/>
              </a:tr>
              <a:tr h="534000">
                <a:tc>
                  <a:txBody>
                    <a:bodyPr/>
                    <a:lstStyle/>
                    <a:p>
                      <a:pPr indent="0" lvl="0" marL="0" marR="0" rtl="0" algn="l">
                        <a:lnSpc>
                          <a:spcPct val="100000"/>
                        </a:lnSpc>
                        <a:spcBef>
                          <a:spcPts val="0"/>
                        </a:spcBef>
                        <a:spcAft>
                          <a:spcPts val="0"/>
                        </a:spcAft>
                        <a:buClr>
                          <a:schemeClr val="lt2"/>
                        </a:buClr>
                        <a:buSzPts val="1190"/>
                        <a:buFont typeface="Noto Sans Symbols"/>
                        <a:buNone/>
                      </a:pPr>
                      <a:r>
                        <a:rPr b="1" i="0" lang="en-US" sz="1700" u="none" cap="none" strike="noStrike">
                          <a:solidFill>
                            <a:schemeClr val="lt1"/>
                          </a:solidFill>
                          <a:latin typeface="Helvetica Neue"/>
                          <a:ea typeface="Helvetica Neue"/>
                          <a:cs typeface="Helvetica Neue"/>
                          <a:sym typeface="Helvetica Neue"/>
                        </a:rPr>
                        <a:t>CÑ</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1" i="0" lang="en-US" sz="1700" u="none" cap="none" strike="noStrike">
                          <a:solidFill>
                            <a:schemeClr val="lt1"/>
                          </a:solidFill>
                          <a:latin typeface="Helvetica Neue"/>
                          <a:ea typeface="Helvetica Neue"/>
                          <a:cs typeface="Helvetica Neue"/>
                          <a:sym typeface="Helvetica Neue"/>
                        </a:rPr>
                        <a:t>Tieâu chuaån beänh lyù</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1" i="0" lang="en-US" sz="1700" u="none" cap="none" strike="noStrike">
                          <a:solidFill>
                            <a:schemeClr val="lt1"/>
                          </a:solidFill>
                          <a:latin typeface="Helvetica Neue"/>
                          <a:ea typeface="Helvetica Neue"/>
                          <a:cs typeface="Helvetica Neue"/>
                          <a:sym typeface="Helvetica Neue"/>
                        </a:rPr>
                        <a:t>CÑ</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1" i="0" lang="en-US" sz="1700" u="none" cap="none" strike="noStrike">
                          <a:solidFill>
                            <a:schemeClr val="lt1"/>
                          </a:solidFill>
                          <a:latin typeface="Helvetica Neue"/>
                          <a:ea typeface="Helvetica Neue"/>
                          <a:cs typeface="Helvetica Neue"/>
                          <a:sym typeface="Helvetica Neue"/>
                        </a:rPr>
                        <a:t>Tieâu chuaån beänh lyù</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32450">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I</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R ≤ 0.2 mm</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V1</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Khoâng coù</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32450">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II</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Khoâng coù</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V2</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R ≤ 0.01 s hoaëc ≤ 1 mm</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32450">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III</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Khoâng coù</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V3</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R ≤ 0.02 s hoaëc ≤ 2 mm</a:t>
                      </a:r>
                      <a:endParaRPr b="0" i="0" sz="1700" u="none" cap="none" strike="noStrike">
                        <a:solidFill>
                          <a:schemeClr val="lt1"/>
                        </a:solidFill>
                        <a:latin typeface="Helvetica Neue"/>
                        <a:ea typeface="Helvetica Neue"/>
                        <a:cs typeface="Helvetica Neue"/>
                        <a:sym typeface="Helvetica Neue"/>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34000">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aVR</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Khoâng coù</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V4</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R ≤ 7 mm hoaëc ≤ Q (bieân ñoä)</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32450">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aVL</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R ≤ Q (bieân ñoä)</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V5</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R ≤ 7 mm hoaëc ≤ 2 Q (bieân ñoä)</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32450">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aVF</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R ≤ 2 Q (bieân ñoä)</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V6</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2"/>
                        </a:buClr>
                        <a:buSzPts val="1190"/>
                        <a:buFont typeface="Noto Sans Symbols"/>
                        <a:buNone/>
                      </a:pPr>
                      <a:r>
                        <a:rPr b="0" i="0" lang="en-US" sz="1700" u="none" cap="none" strike="noStrike">
                          <a:solidFill>
                            <a:schemeClr val="lt1"/>
                          </a:solidFill>
                          <a:latin typeface="Helvetica Neue"/>
                          <a:ea typeface="Helvetica Neue"/>
                          <a:cs typeface="Helvetica Neue"/>
                          <a:sym typeface="Helvetica Neue"/>
                        </a:rPr>
                        <a:t>R ≤ 6 mm hoaëc ≤ 3 Q (bieân ñoä)</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Tuần hoàn ưu thế</a:t>
            </a:r>
            <a:endParaRPr/>
          </a:p>
        </p:txBody>
      </p:sp>
      <p:sp>
        <p:nvSpPr>
          <p:cNvPr id="342" name="Google Shape;342;p3"/>
          <p:cNvSpPr txBox="1"/>
          <p:nvPr>
            <p:ph idx="1" type="body"/>
          </p:nvPr>
        </p:nvSpPr>
        <p:spPr>
          <a:xfrm>
            <a:off x="1143000" y="2026072"/>
            <a:ext cx="7772400" cy="4114800"/>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descr="http://www.ems12lead.com/wp-content/uploads/sites/42/2015/02/27-Grays-Coronaries-Dominance_edit.png" id="343" name="Google Shape;343;p3"/>
          <p:cNvPicPr preferRelativeResize="0"/>
          <p:nvPr/>
        </p:nvPicPr>
        <p:blipFill rotWithShape="1">
          <a:blip r:embed="rId3">
            <a:alphaModFix/>
          </a:blip>
          <a:srcRect b="0" l="1231" r="0" t="12484"/>
          <a:stretch/>
        </p:blipFill>
        <p:spPr>
          <a:xfrm>
            <a:off x="1196890" y="1621625"/>
            <a:ext cx="7664619" cy="4357144"/>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0"/>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ECG 3</a:t>
            </a:r>
            <a:endParaRPr/>
          </a:p>
        </p:txBody>
      </p:sp>
      <p:pic>
        <p:nvPicPr>
          <p:cNvPr descr="File:Ami0004.jpg" id="546" name="Google Shape;546;p30"/>
          <p:cNvPicPr preferRelativeResize="0"/>
          <p:nvPr>
            <p:ph idx="1" type="body"/>
          </p:nvPr>
        </p:nvPicPr>
        <p:blipFill rotWithShape="1">
          <a:blip r:embed="rId3">
            <a:alphaModFix/>
          </a:blip>
          <a:srcRect b="0" l="0" r="0" t="0"/>
          <a:stretch/>
        </p:blipFill>
        <p:spPr>
          <a:xfrm>
            <a:off x="1142999" y="1751017"/>
            <a:ext cx="7782811" cy="38233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1"/>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ECG 4</a:t>
            </a:r>
            <a:endParaRPr/>
          </a:p>
        </p:txBody>
      </p:sp>
      <p:pic>
        <p:nvPicPr>
          <p:cNvPr descr="http://nl.ecgpedia.org/images/thumb/7/74/Ami0005.jpg/700px-Ami0005.jpg" id="553" name="Google Shape;553;p31"/>
          <p:cNvPicPr preferRelativeResize="0"/>
          <p:nvPr>
            <p:ph idx="1" type="body"/>
          </p:nvPr>
        </p:nvPicPr>
        <p:blipFill rotWithShape="1">
          <a:blip r:embed="rId3">
            <a:alphaModFix/>
          </a:blip>
          <a:srcRect b="0" l="0" r="0" t="0"/>
          <a:stretch/>
        </p:blipFill>
        <p:spPr>
          <a:xfrm>
            <a:off x="1266092" y="1898903"/>
            <a:ext cx="7547219" cy="36226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2"/>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ECG 5</a:t>
            </a:r>
            <a:endParaRPr/>
          </a:p>
        </p:txBody>
      </p:sp>
      <p:sp>
        <p:nvSpPr>
          <p:cNvPr id="560" name="Google Shape;560;p32"/>
          <p:cNvSpPr txBox="1"/>
          <p:nvPr>
            <p:ph idx="1" type="body"/>
          </p:nvPr>
        </p:nvSpPr>
        <p:spPr>
          <a:xfrm>
            <a:off x="1143000" y="1981200"/>
            <a:ext cx="7772400" cy="4114800"/>
          </a:xfrm>
          <a:prstGeom prst="rect">
            <a:avLst/>
          </a:prstGeom>
          <a:noFill/>
          <a:ln>
            <a:noFill/>
          </a:ln>
        </p:spPr>
        <p:txBody>
          <a:bodyPr anchorCtr="0" anchor="t" bIns="46025" lIns="92075" spcFirstLastPara="1" rIns="92075" wrap="square" tIns="46025">
            <a:noAutofit/>
          </a:bodyPr>
          <a:lstStyle/>
          <a:p>
            <a:pPr indent="-142875" lvl="0" marL="257175" rtl="0" algn="l">
              <a:spcBef>
                <a:spcPts val="0"/>
              </a:spcBef>
              <a:spcAft>
                <a:spcPts val="0"/>
              </a:spcAft>
              <a:buSzPts val="1800"/>
              <a:buNone/>
            </a:pPr>
            <a:r>
              <a:t/>
            </a:r>
            <a:endParaRPr/>
          </a:p>
        </p:txBody>
      </p:sp>
      <p:pic>
        <p:nvPicPr>
          <p:cNvPr descr="File:Ami0013.jpg" id="561" name="Google Shape;561;p32"/>
          <p:cNvPicPr preferRelativeResize="0"/>
          <p:nvPr/>
        </p:nvPicPr>
        <p:blipFill rotWithShape="1">
          <a:blip r:embed="rId3">
            <a:alphaModFix/>
          </a:blip>
          <a:srcRect b="0" l="0" r="0" t="0"/>
          <a:stretch/>
        </p:blipFill>
        <p:spPr>
          <a:xfrm>
            <a:off x="1219200" y="1549279"/>
            <a:ext cx="7620000" cy="45467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3"/>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ECG 6</a:t>
            </a:r>
            <a:endParaRPr/>
          </a:p>
        </p:txBody>
      </p:sp>
      <p:pic>
        <p:nvPicPr>
          <p:cNvPr descr="File:KJcasus10.jpg" id="567" name="Google Shape;567;p33"/>
          <p:cNvPicPr preferRelativeResize="0"/>
          <p:nvPr>
            <p:ph idx="1" type="body"/>
          </p:nvPr>
        </p:nvPicPr>
        <p:blipFill rotWithShape="1">
          <a:blip r:embed="rId3">
            <a:alphaModFix/>
          </a:blip>
          <a:srcRect b="0" l="0" r="0" t="0"/>
          <a:stretch/>
        </p:blipFill>
        <p:spPr>
          <a:xfrm>
            <a:off x="1143000" y="1579721"/>
            <a:ext cx="7772400" cy="39946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4"/>
          <p:cNvSpPr/>
          <p:nvPr/>
        </p:nvSpPr>
        <p:spPr>
          <a:xfrm>
            <a:off x="-285784" y="2643182"/>
            <a:ext cx="964413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800"/>
              <a:buFont typeface="Arial"/>
              <a:buNone/>
            </a:pPr>
            <a:r>
              <a:rPr b="1" i="0" lang="en-US" sz="4800" u="none" cap="none" strike="noStrike">
                <a:solidFill>
                  <a:schemeClr val="lt1"/>
                </a:solidFill>
                <a:latin typeface="Calibri"/>
                <a:ea typeface="Calibri"/>
                <a:cs typeface="Calibri"/>
                <a:sym typeface="Calibri"/>
              </a:rPr>
              <a:t>ỨNG DỤNG LÂM SÀNG CỦA ECG</a:t>
            </a:r>
            <a:endParaRPr b="1" i="0" sz="4800" u="none" cap="none" strike="noStrike">
              <a:solidFill>
                <a:schemeClr val="lt1"/>
              </a:solidFill>
              <a:latin typeface="Calibri"/>
              <a:ea typeface="Calibri"/>
              <a:cs typeface="Calibri"/>
              <a:sym typeface="Calibri"/>
            </a:endParaRPr>
          </a:p>
        </p:txBody>
      </p:sp>
      <p:sp>
        <p:nvSpPr>
          <p:cNvPr id="573" name="Google Shape;573;p34"/>
          <p:cNvSpPr txBox="1"/>
          <p:nvPr>
            <p:ph idx="1" type="subTitle"/>
          </p:nvPr>
        </p:nvSpPr>
        <p:spPr>
          <a:xfrm>
            <a:off x="1143000" y="3602038"/>
            <a:ext cx="6858000" cy="1655762"/>
          </a:xfrm>
          <a:prstGeom prst="rect">
            <a:avLst/>
          </a:prstGeom>
          <a:noFill/>
          <a:ln>
            <a:noFill/>
          </a:ln>
        </p:spPr>
        <p:txBody>
          <a:bodyPr anchorCtr="0" anchor="t" bIns="46025" lIns="92075" spcFirstLastPara="1" rIns="92075" wrap="square" tIns="46025">
            <a:noAutofit/>
          </a:bodyPr>
          <a:lstStyle/>
          <a:p>
            <a:pPr indent="0" lvl="0" marL="0" rtl="0" algn="ctr">
              <a:spcBef>
                <a:spcPts val="0"/>
              </a:spcBef>
              <a:spcAft>
                <a:spcPts val="0"/>
              </a:spcAft>
              <a:buSzPts val="135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BN nam 56T</a:t>
            </a:r>
            <a:endParaRPr/>
          </a:p>
          <a:p>
            <a:pPr indent="-342900" lvl="0" marL="342900" rtl="0" algn="l">
              <a:spcBef>
                <a:spcPts val="640"/>
              </a:spcBef>
              <a:spcAft>
                <a:spcPts val="0"/>
              </a:spcAft>
              <a:buClr>
                <a:schemeClr val="dk1"/>
              </a:buClr>
              <a:buSzPts val="3200"/>
              <a:buChar char="•"/>
            </a:pPr>
            <a:r>
              <a:rPr lang="en-US"/>
              <a:t>Tiền sử THA, BTM</a:t>
            </a:r>
            <a:endParaRPr/>
          </a:p>
          <a:p>
            <a:pPr indent="-342900" lvl="0" marL="342900" rtl="0" algn="l">
              <a:spcBef>
                <a:spcPts val="640"/>
              </a:spcBef>
              <a:spcAft>
                <a:spcPts val="0"/>
              </a:spcAft>
              <a:buClr>
                <a:schemeClr val="dk1"/>
              </a:buClr>
              <a:buSzPts val="3200"/>
              <a:buChar char="•"/>
            </a:pPr>
            <a:r>
              <a:rPr lang="en-US"/>
              <a:t>NV vì mệt mõi, lơ mơ dần từ vài ngày</a:t>
            </a:r>
            <a:endParaRPr/>
          </a:p>
          <a:p>
            <a:pPr indent="-342900" lvl="0" marL="342900" rtl="0" algn="l">
              <a:spcBef>
                <a:spcPts val="640"/>
              </a:spcBef>
              <a:spcAft>
                <a:spcPts val="0"/>
              </a:spcAft>
              <a:buClr>
                <a:schemeClr val="dk1"/>
              </a:buClr>
              <a:buSzPts val="3200"/>
              <a:buChar char="•"/>
            </a:pPr>
            <a:r>
              <a:rPr lang="en-US"/>
              <a:t>LS: HA = 90/50mmHg </a:t>
            </a:r>
            <a:endParaRPr/>
          </a:p>
          <a:p>
            <a:pPr indent="-342900" lvl="0" marL="342900" rtl="0" algn="l">
              <a:spcBef>
                <a:spcPts val="640"/>
              </a:spcBef>
              <a:spcAft>
                <a:spcPts val="0"/>
              </a:spcAft>
              <a:buClr>
                <a:schemeClr val="dk1"/>
              </a:buClr>
              <a:buSzPts val="3200"/>
              <a:buChar char="•"/>
            </a:pPr>
            <a:r>
              <a:rPr lang="en-US"/>
              <a:t>ECG</a:t>
            </a:r>
            <a:endParaRPr/>
          </a:p>
          <a:p>
            <a:pPr indent="-342900" lvl="0" marL="342900" rtl="0" algn="l">
              <a:spcBef>
                <a:spcPts val="640"/>
              </a:spcBef>
              <a:spcAft>
                <a:spcPts val="0"/>
              </a:spcAft>
              <a:buClr>
                <a:schemeClr val="dk1"/>
              </a:buClr>
              <a:buSzPts val="3200"/>
              <a:buChar char="•"/>
            </a:pPr>
            <a:r>
              <a:rPr lang="en-US"/>
              <a:t>BS trực khởi sự điều trị dựa trên ECG, XN CLS sau đó đã xác định chẩn đoán</a:t>
            </a:r>
            <a:endParaRPr/>
          </a:p>
          <a:p>
            <a:pPr indent="-139700" lvl="0" marL="342900" rtl="0" algn="l">
              <a:spcBef>
                <a:spcPts val="640"/>
              </a:spcBef>
              <a:spcAft>
                <a:spcPts val="0"/>
              </a:spcAft>
              <a:buClr>
                <a:schemeClr val="dk1"/>
              </a:buClr>
              <a:buSzPts val="3200"/>
              <a:buNone/>
            </a:pPr>
            <a:r>
              <a:t/>
            </a:r>
            <a:endParaRPr/>
          </a:p>
        </p:txBody>
      </p:sp>
      <p:sp>
        <p:nvSpPr>
          <p:cNvPr id="579" name="Google Shape;579;p35"/>
          <p:cNvSpPr txBox="1"/>
          <p:nvPr/>
        </p:nvSpPr>
        <p:spPr>
          <a:xfrm>
            <a:off x="3143240" y="428604"/>
            <a:ext cx="3500462"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5400"/>
              <a:buFont typeface="Arial"/>
              <a:buNone/>
            </a:pPr>
            <a:r>
              <a:rPr b="0" i="0" lang="en-US" sz="5400" u="none" cap="none" strike="noStrike">
                <a:solidFill>
                  <a:schemeClr val="lt1"/>
                </a:solidFill>
                <a:latin typeface="Calibri"/>
                <a:ea typeface="Calibri"/>
                <a:cs typeface="Calibri"/>
                <a:sym typeface="Calibri"/>
              </a:rPr>
              <a:t>Ca 1.1</a:t>
            </a:r>
            <a:endParaRPr b="0" i="0" sz="1800" u="none" cap="none" strike="noStrike">
              <a:solidFill>
                <a:schemeClr val="lt1"/>
              </a:solidFill>
              <a:latin typeface="Arial"/>
              <a:ea typeface="Arial"/>
              <a:cs typeface="Arial"/>
              <a:sym typeface="Arial"/>
            </a:endParaRPr>
          </a:p>
          <a:p>
            <a:pPr indent="0" lvl="0" marL="0" marR="0" rtl="0" algn="l">
              <a:spcBef>
                <a:spcPts val="0"/>
              </a:spcBef>
              <a:spcAft>
                <a:spcPts val="0"/>
              </a:spcAft>
              <a:buClr>
                <a:schemeClr val="lt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1.1 trước điều trị</a:t>
            </a:r>
            <a:endParaRPr>
              <a:latin typeface="Calibri"/>
              <a:ea typeface="Calibri"/>
              <a:cs typeface="Calibri"/>
              <a:sym typeface="Calibri"/>
            </a:endParaRPr>
          </a:p>
        </p:txBody>
      </p:sp>
      <p:pic>
        <p:nvPicPr>
          <p:cNvPr id="586" name="Google Shape;586;p36"/>
          <p:cNvPicPr preferRelativeResize="0"/>
          <p:nvPr>
            <p:ph idx="1" type="body"/>
          </p:nvPr>
        </p:nvPicPr>
        <p:blipFill rotWithShape="1">
          <a:blip r:embed="rId3">
            <a:alphaModFix/>
          </a:blip>
          <a:srcRect b="0" l="0" r="0" t="0"/>
          <a:stretch/>
        </p:blipFill>
        <p:spPr>
          <a:xfrm>
            <a:off x="345651" y="1446440"/>
            <a:ext cx="8441192" cy="48400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1.1- 4 giờ sau điều trị</a:t>
            </a:r>
            <a:endParaRPr>
              <a:latin typeface="Calibri"/>
              <a:ea typeface="Calibri"/>
              <a:cs typeface="Calibri"/>
              <a:sym typeface="Calibri"/>
            </a:endParaRPr>
          </a:p>
        </p:txBody>
      </p:sp>
      <p:pic>
        <p:nvPicPr>
          <p:cNvPr id="593" name="Google Shape;593;p37"/>
          <p:cNvPicPr preferRelativeResize="0"/>
          <p:nvPr>
            <p:ph idx="1" type="body"/>
          </p:nvPr>
        </p:nvPicPr>
        <p:blipFill rotWithShape="1">
          <a:blip r:embed="rId3">
            <a:alphaModFix/>
          </a:blip>
          <a:srcRect b="0" l="0" r="0" t="0"/>
          <a:stretch/>
        </p:blipFill>
        <p:spPr>
          <a:xfrm>
            <a:off x="477081" y="1600200"/>
            <a:ext cx="8189838" cy="45259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1.1</a:t>
            </a:r>
            <a:endParaRPr>
              <a:latin typeface="Calibri"/>
              <a:ea typeface="Calibri"/>
              <a:cs typeface="Calibri"/>
              <a:sym typeface="Calibri"/>
            </a:endParaRPr>
          </a:p>
        </p:txBody>
      </p:sp>
      <p:sp>
        <p:nvSpPr>
          <p:cNvPr id="599" name="Google Shape;599;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Là biểu hiện thường gặp của tăng kali máu nặng. </a:t>
            </a:r>
            <a:endParaRPr/>
          </a:p>
          <a:p>
            <a:pPr indent="-342900" lvl="0" marL="342900" rtl="0" algn="l">
              <a:spcBef>
                <a:spcPts val="640"/>
              </a:spcBef>
              <a:spcAft>
                <a:spcPts val="0"/>
              </a:spcAft>
              <a:buClr>
                <a:schemeClr val="dk1"/>
              </a:buClr>
              <a:buSzPts val="3200"/>
              <a:buChar char="•"/>
            </a:pPr>
            <a:r>
              <a:rPr lang="en-US"/>
              <a:t>Bệnh sử cho thấy một bệnh thận mạn</a:t>
            </a:r>
            <a:endParaRPr/>
          </a:p>
          <a:p>
            <a:pPr indent="-342900" lvl="0" marL="342900" rtl="0" algn="l">
              <a:spcBef>
                <a:spcPts val="640"/>
              </a:spcBef>
              <a:spcAft>
                <a:spcPts val="0"/>
              </a:spcAft>
              <a:buClr>
                <a:schemeClr val="dk1"/>
              </a:buClr>
              <a:buSzPts val="3200"/>
              <a:buChar char="•"/>
            </a:pPr>
            <a:r>
              <a:rPr lang="en-US"/>
              <a:t>Cần phải chẩn đoán được trên ECG, nhất là với phức bộ QRS dạng hình sin</a:t>
            </a:r>
            <a:endParaRPr/>
          </a:p>
          <a:p>
            <a:pPr indent="-342900" lvl="0" marL="342900" rtl="0" algn="l">
              <a:spcBef>
                <a:spcPts val="640"/>
              </a:spcBef>
              <a:spcAft>
                <a:spcPts val="0"/>
              </a:spcAft>
              <a:buClr>
                <a:schemeClr val="dk1"/>
              </a:buClr>
              <a:buSzPts val="3200"/>
              <a:buChar char="•"/>
            </a:pPr>
            <a:r>
              <a:rPr lang="en-US"/>
              <a:t>Phải được điều trị ngay.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a:t>
            </a:r>
            <a:r>
              <a:rPr lang="en-US"/>
              <a:t>2</a:t>
            </a:r>
            <a:r>
              <a:rPr lang="en-US">
                <a:latin typeface="Calibri"/>
                <a:ea typeface="Calibri"/>
                <a:cs typeface="Calibri"/>
                <a:sym typeface="Calibri"/>
              </a:rPr>
              <a:t>.1</a:t>
            </a:r>
            <a:endParaRPr>
              <a:latin typeface="Calibri"/>
              <a:ea typeface="Calibri"/>
              <a:cs typeface="Calibri"/>
              <a:sym typeface="Calibri"/>
            </a:endParaRPr>
          </a:p>
        </p:txBody>
      </p:sp>
      <p:sp>
        <p:nvSpPr>
          <p:cNvPr id="605" name="Google Shape;605;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BN nữ 59T, ĐTĐ, THA, RLMM</a:t>
            </a:r>
            <a:endParaRPr/>
          </a:p>
          <a:p>
            <a:pPr indent="-342900" lvl="0" marL="342900" rtl="0" algn="l">
              <a:spcBef>
                <a:spcPts val="640"/>
              </a:spcBef>
              <a:spcAft>
                <a:spcPts val="0"/>
              </a:spcAft>
              <a:buClr>
                <a:schemeClr val="dk1"/>
              </a:buClr>
              <a:buSzPts val="3200"/>
              <a:buChar char="•"/>
            </a:pPr>
            <a:r>
              <a:rPr lang="en-US"/>
              <a:t>NV vì khó thở, đau cổ</a:t>
            </a:r>
            <a:endParaRPr/>
          </a:p>
          <a:p>
            <a:pPr indent="-342900" lvl="0" marL="342900" rtl="0" algn="l">
              <a:spcBef>
                <a:spcPts val="640"/>
              </a:spcBef>
              <a:spcAft>
                <a:spcPts val="0"/>
              </a:spcAft>
              <a:buClr>
                <a:schemeClr val="dk1"/>
              </a:buClr>
              <a:buSzPts val="3200"/>
              <a:buChar char="•"/>
            </a:pPr>
            <a:r>
              <a:rPr lang="en-US"/>
              <a:t>LS thở nhanh 30/ph, TS tim 106/ph, HA 100/60mmHg</a:t>
            </a:r>
            <a:endParaRPr/>
          </a:p>
          <a:p>
            <a:pPr indent="-342900" lvl="0" marL="342900" rtl="0" algn="l">
              <a:spcBef>
                <a:spcPts val="640"/>
              </a:spcBef>
              <a:spcAft>
                <a:spcPts val="0"/>
              </a:spcAft>
              <a:buClr>
                <a:schemeClr val="dk1"/>
              </a:buClr>
              <a:buSzPts val="3200"/>
              <a:buChar char="•"/>
            </a:pPr>
            <a:r>
              <a:rPr lang="en-US"/>
              <a:t>ECG đầu tiên quyết định PCI cấp cứu</a:t>
            </a:r>
            <a:endParaRPr/>
          </a:p>
          <a:p>
            <a:pPr indent="-342900" lvl="0" marL="342900" rtl="0" algn="l">
              <a:spcBef>
                <a:spcPts val="640"/>
              </a:spcBef>
              <a:spcAft>
                <a:spcPts val="0"/>
              </a:spcAft>
              <a:buClr>
                <a:schemeClr val="dk1"/>
              </a:buClr>
              <a:buSzPts val="3200"/>
              <a:buChar char="•"/>
            </a:pPr>
            <a:r>
              <a:rPr lang="en-US"/>
              <a:t>ECG sau PCI các bất thường giảm đi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Nguyên nhân NMCT cấp</a:t>
            </a:r>
            <a:endParaRPr/>
          </a:p>
        </p:txBody>
      </p:sp>
      <p:sp>
        <p:nvSpPr>
          <p:cNvPr id="349" name="Google Shape;349;p4"/>
          <p:cNvSpPr txBox="1"/>
          <p:nvPr>
            <p:ph idx="1" type="body"/>
          </p:nvPr>
        </p:nvSpPr>
        <p:spPr>
          <a:xfrm>
            <a:off x="1143000" y="1320801"/>
            <a:ext cx="7772400" cy="5132754"/>
          </a:xfrm>
          <a:prstGeom prst="rect">
            <a:avLst/>
          </a:prstGeom>
          <a:noFill/>
          <a:ln>
            <a:noFill/>
          </a:ln>
        </p:spPr>
        <p:txBody>
          <a:bodyPr anchorCtr="0" anchor="t" bIns="46025" lIns="92075" spcFirstLastPara="1" rIns="92075" wrap="square" tIns="46025">
            <a:normAutofit fontScale="92500"/>
          </a:bodyPr>
          <a:lstStyle/>
          <a:p>
            <a:pPr indent="-257175" lvl="0" marL="257175" rtl="0" algn="l">
              <a:lnSpc>
                <a:spcPct val="170000"/>
              </a:lnSpc>
              <a:spcBef>
                <a:spcPts val="0"/>
              </a:spcBef>
              <a:spcAft>
                <a:spcPts val="0"/>
              </a:spcAft>
              <a:buSzPct val="75000"/>
              <a:buFont typeface="Arial"/>
              <a:buChar char="•"/>
            </a:pPr>
            <a:r>
              <a:rPr b="1" lang="en-US"/>
              <a:t>Tắc nghẽn động mạch vành do xơ vữa (90%)</a:t>
            </a:r>
            <a:endParaRPr/>
          </a:p>
          <a:p>
            <a:pPr indent="-257175" lvl="0" marL="257175" rtl="0" algn="l">
              <a:lnSpc>
                <a:spcPct val="170000"/>
              </a:lnSpc>
              <a:spcBef>
                <a:spcPts val="444"/>
              </a:spcBef>
              <a:spcAft>
                <a:spcPts val="0"/>
              </a:spcAft>
              <a:buSzPct val="75000"/>
              <a:buFont typeface="Arial"/>
              <a:buChar char="•"/>
            </a:pPr>
            <a:r>
              <a:rPr lang="en-US"/>
              <a:t>Huyết khối từ: sùi van tim, trong buồng tim</a:t>
            </a:r>
            <a:endParaRPr/>
          </a:p>
          <a:p>
            <a:pPr indent="-257175" lvl="0" marL="257175" rtl="0" algn="l">
              <a:lnSpc>
                <a:spcPct val="170000"/>
              </a:lnSpc>
              <a:spcBef>
                <a:spcPts val="444"/>
              </a:spcBef>
              <a:spcAft>
                <a:spcPts val="0"/>
              </a:spcAft>
              <a:buSzPct val="75000"/>
              <a:buFont typeface="Arial"/>
              <a:buChar char="•"/>
            </a:pPr>
            <a:r>
              <a:rPr lang="en-US"/>
              <a:t>Co thắt động mạch vành</a:t>
            </a:r>
            <a:endParaRPr/>
          </a:p>
          <a:p>
            <a:pPr indent="-257175" lvl="0" marL="257175" rtl="0" algn="l">
              <a:lnSpc>
                <a:spcPct val="170000"/>
              </a:lnSpc>
              <a:spcBef>
                <a:spcPts val="444"/>
              </a:spcBef>
              <a:spcAft>
                <a:spcPts val="0"/>
              </a:spcAft>
              <a:buSzPct val="75000"/>
              <a:buFont typeface="Arial"/>
              <a:buChar char="•"/>
            </a:pPr>
            <a:r>
              <a:rPr lang="en-US"/>
              <a:t>Bóc tách động mạch vành</a:t>
            </a:r>
            <a:endParaRPr/>
          </a:p>
          <a:p>
            <a:pPr indent="-257175" lvl="0" marL="257175" rtl="0" algn="l">
              <a:lnSpc>
                <a:spcPct val="170000"/>
              </a:lnSpc>
              <a:spcBef>
                <a:spcPts val="444"/>
              </a:spcBef>
              <a:spcAft>
                <a:spcPts val="0"/>
              </a:spcAft>
              <a:buSzPct val="75000"/>
              <a:buFont typeface="Arial"/>
              <a:buChar char="•"/>
            </a:pPr>
            <a:r>
              <a:rPr lang="en-US"/>
              <a:t>Sử dung Cocaine</a:t>
            </a:r>
            <a:endParaRPr/>
          </a:p>
          <a:p>
            <a:pPr indent="-257175" lvl="0" marL="257175" rtl="0" algn="l">
              <a:lnSpc>
                <a:spcPct val="170000"/>
              </a:lnSpc>
              <a:spcBef>
                <a:spcPts val="444"/>
              </a:spcBef>
              <a:spcAft>
                <a:spcPts val="0"/>
              </a:spcAft>
              <a:buSzPct val="75000"/>
              <a:buFont typeface="Arial"/>
              <a:buChar char="•"/>
            </a:pPr>
            <a:r>
              <a:rPr lang="en-US"/>
              <a:t>Chấn thương</a:t>
            </a:r>
            <a:endParaRPr/>
          </a:p>
          <a:p>
            <a:pPr indent="-257175" lvl="0" marL="257175" rtl="0" algn="l">
              <a:lnSpc>
                <a:spcPct val="170000"/>
              </a:lnSpc>
              <a:spcBef>
                <a:spcPts val="444"/>
              </a:spcBef>
              <a:spcAft>
                <a:spcPts val="0"/>
              </a:spcAft>
              <a:buSzPct val="75000"/>
              <a:buFont typeface="Arial"/>
              <a:buChar char="•"/>
            </a:pPr>
            <a:r>
              <a:rPr lang="en-US"/>
              <a:t>Dị dạng động mạch vành</a:t>
            </a:r>
            <a:endParaRPr/>
          </a:p>
          <a:p>
            <a:pPr indent="-257175" lvl="0" marL="257175" rtl="0" algn="l">
              <a:lnSpc>
                <a:spcPct val="170000"/>
              </a:lnSpc>
              <a:spcBef>
                <a:spcPts val="444"/>
              </a:spcBef>
              <a:spcAft>
                <a:spcPts val="0"/>
              </a:spcAft>
              <a:buSzPct val="75000"/>
              <a:buFont typeface="Arial"/>
              <a:buChar char="•"/>
            </a:pPr>
            <a:r>
              <a:rPr lang="en-US"/>
              <a:t>U, bướu</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a:t>
            </a:r>
            <a:r>
              <a:rPr lang="en-US"/>
              <a:t>2</a:t>
            </a:r>
            <a:r>
              <a:rPr lang="en-US">
                <a:latin typeface="Calibri"/>
                <a:ea typeface="Calibri"/>
                <a:cs typeface="Calibri"/>
                <a:sym typeface="Calibri"/>
              </a:rPr>
              <a:t>.1</a:t>
            </a:r>
            <a:endParaRPr>
              <a:latin typeface="Calibri"/>
              <a:ea typeface="Calibri"/>
              <a:cs typeface="Calibri"/>
              <a:sym typeface="Calibri"/>
            </a:endParaRPr>
          </a:p>
        </p:txBody>
      </p:sp>
      <p:pic>
        <p:nvPicPr>
          <p:cNvPr id="612" name="Google Shape;612;p40"/>
          <p:cNvPicPr preferRelativeResize="0"/>
          <p:nvPr>
            <p:ph idx="1" type="body"/>
          </p:nvPr>
        </p:nvPicPr>
        <p:blipFill rotWithShape="1">
          <a:blip r:embed="rId3">
            <a:alphaModFix/>
          </a:blip>
          <a:srcRect b="0" l="0" r="0" t="0"/>
          <a:stretch/>
        </p:blipFill>
        <p:spPr>
          <a:xfrm>
            <a:off x="467544" y="1916832"/>
            <a:ext cx="8229600" cy="38098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a:t>
            </a:r>
            <a:r>
              <a:rPr lang="en-US"/>
              <a:t>2</a:t>
            </a:r>
            <a:r>
              <a:rPr lang="en-US">
                <a:latin typeface="Calibri"/>
                <a:ea typeface="Calibri"/>
                <a:cs typeface="Calibri"/>
                <a:sym typeface="Calibri"/>
              </a:rPr>
              <a:t>.1</a:t>
            </a:r>
            <a:endParaRPr>
              <a:latin typeface="Calibri"/>
              <a:ea typeface="Calibri"/>
              <a:cs typeface="Calibri"/>
              <a:sym typeface="Calibri"/>
            </a:endParaRPr>
          </a:p>
        </p:txBody>
      </p:sp>
      <p:sp>
        <p:nvSpPr>
          <p:cNvPr id="618" name="Google Shape;618;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Là biểu hiện kinh điển của NMCT cấp </a:t>
            </a:r>
            <a:endParaRPr/>
          </a:p>
          <a:p>
            <a:pPr indent="-342900" lvl="0" marL="342900" rtl="0" algn="l">
              <a:spcBef>
                <a:spcPts val="640"/>
              </a:spcBef>
              <a:spcAft>
                <a:spcPts val="0"/>
              </a:spcAft>
              <a:buClr>
                <a:schemeClr val="dk1"/>
              </a:buClr>
              <a:buSzPts val="3200"/>
              <a:buChar char="•"/>
            </a:pPr>
            <a:r>
              <a:rPr lang="en-US"/>
              <a:t>BN bị NMCT cấp thành trước với blốc nhánh P</a:t>
            </a:r>
            <a:endParaRPr/>
          </a:p>
          <a:p>
            <a:pPr indent="-342900" lvl="0" marL="342900" rtl="0" algn="l">
              <a:spcBef>
                <a:spcPts val="640"/>
              </a:spcBef>
              <a:spcAft>
                <a:spcPts val="0"/>
              </a:spcAft>
              <a:buClr>
                <a:schemeClr val="dk1"/>
              </a:buClr>
              <a:buSzPts val="3200"/>
              <a:buChar char="•"/>
            </a:pPr>
            <a:r>
              <a:rPr lang="en-US"/>
              <a:t>BN được làm PCI LAD với kết quả tốt.</a:t>
            </a:r>
            <a:endParaRPr/>
          </a:p>
          <a:p>
            <a:pPr indent="-342900" lvl="0" marL="342900" rtl="0" algn="l">
              <a:spcBef>
                <a:spcPts val="640"/>
              </a:spcBef>
              <a:spcAft>
                <a:spcPts val="0"/>
              </a:spcAft>
              <a:buClr>
                <a:schemeClr val="dk1"/>
              </a:buClr>
              <a:buSzPts val="3200"/>
              <a:buChar char="•"/>
            </a:pPr>
            <a:r>
              <a:rPr lang="en-US"/>
              <a:t>Điều quan trọng là phải nhận biết NMCT cấp thành trước với blốc nhánh 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3.1</a:t>
            </a:r>
            <a:endParaRPr>
              <a:latin typeface="Calibri"/>
              <a:ea typeface="Calibri"/>
              <a:cs typeface="Calibri"/>
              <a:sym typeface="Calibri"/>
            </a:endParaRPr>
          </a:p>
        </p:txBody>
      </p:sp>
      <p:sp>
        <p:nvSpPr>
          <p:cNvPr id="624" name="Google Shape;624;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BN nữ 74T, TS hút thuốc lá, THA, RLMM</a:t>
            </a:r>
            <a:endParaRPr/>
          </a:p>
          <a:p>
            <a:pPr indent="-342900" lvl="0" marL="342900" rtl="0" algn="l">
              <a:lnSpc>
                <a:spcPct val="90000"/>
              </a:lnSpc>
              <a:spcBef>
                <a:spcPts val="640"/>
              </a:spcBef>
              <a:spcAft>
                <a:spcPts val="0"/>
              </a:spcAft>
              <a:buClr>
                <a:schemeClr val="dk1"/>
              </a:buClr>
              <a:buSzPts val="3200"/>
              <a:buChar char="•"/>
            </a:pPr>
            <a:r>
              <a:rPr lang="en-US"/>
              <a:t>NV 4 giờ sau khởi phát vì buồn nôn và có cơn ngất</a:t>
            </a:r>
            <a:endParaRPr/>
          </a:p>
          <a:p>
            <a:pPr indent="-342900" lvl="0" marL="342900" rtl="0" algn="l">
              <a:lnSpc>
                <a:spcPct val="90000"/>
              </a:lnSpc>
              <a:spcBef>
                <a:spcPts val="640"/>
              </a:spcBef>
              <a:spcAft>
                <a:spcPts val="0"/>
              </a:spcAft>
              <a:buClr>
                <a:schemeClr val="dk1"/>
              </a:buClr>
              <a:buSzPts val="3200"/>
              <a:buChar char="•"/>
            </a:pPr>
            <a:r>
              <a:rPr lang="en-US"/>
              <a:t>ECG lúc NV</a:t>
            </a:r>
            <a:endParaRPr/>
          </a:p>
          <a:p>
            <a:pPr indent="-342900" lvl="0" marL="342900" rtl="0" algn="l">
              <a:lnSpc>
                <a:spcPct val="90000"/>
              </a:lnSpc>
              <a:spcBef>
                <a:spcPts val="640"/>
              </a:spcBef>
              <a:spcAft>
                <a:spcPts val="0"/>
              </a:spcAft>
              <a:buClr>
                <a:schemeClr val="dk1"/>
              </a:buClr>
              <a:buSzPts val="3200"/>
              <a:buChar char="•"/>
            </a:pPr>
            <a:r>
              <a:rPr lang="en-US"/>
              <a:t>BN được chuyển đi làm PCI</a:t>
            </a:r>
            <a:endParaRPr/>
          </a:p>
          <a:p>
            <a:pPr indent="-342900" lvl="0" marL="342900" rtl="0" algn="l">
              <a:lnSpc>
                <a:spcPct val="90000"/>
              </a:lnSpc>
              <a:spcBef>
                <a:spcPts val="640"/>
              </a:spcBef>
              <a:spcAft>
                <a:spcPts val="0"/>
              </a:spcAft>
              <a:buClr>
                <a:schemeClr val="dk1"/>
              </a:buClr>
              <a:buSzPts val="3200"/>
              <a:buChar char="•"/>
            </a:pPr>
            <a:r>
              <a:rPr lang="en-US"/>
              <a:t>Trước khi chuyển, bn lịm đi, toát mồ hôi lạnh, TS tim 30/ph, HA = 70/50mmHg, được điều trị với atropin TM và trở lại nhịp xoang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3.1</a:t>
            </a:r>
            <a:endParaRPr>
              <a:latin typeface="Calibri"/>
              <a:ea typeface="Calibri"/>
              <a:cs typeface="Calibri"/>
              <a:sym typeface="Calibri"/>
            </a:endParaRPr>
          </a:p>
        </p:txBody>
      </p:sp>
      <p:pic>
        <p:nvPicPr>
          <p:cNvPr id="631" name="Google Shape;631;p43"/>
          <p:cNvPicPr preferRelativeResize="0"/>
          <p:nvPr>
            <p:ph idx="1" type="body"/>
          </p:nvPr>
        </p:nvPicPr>
        <p:blipFill rotWithShape="1">
          <a:blip r:embed="rId3">
            <a:alphaModFix/>
          </a:blip>
          <a:srcRect b="0" l="0" r="0" t="0"/>
          <a:stretch/>
        </p:blipFill>
        <p:spPr>
          <a:xfrm>
            <a:off x="457200" y="1937005"/>
            <a:ext cx="8229600" cy="385235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3.1</a:t>
            </a:r>
            <a:endParaRPr>
              <a:latin typeface="Calibri"/>
              <a:ea typeface="Calibri"/>
              <a:cs typeface="Calibri"/>
              <a:sym typeface="Calibri"/>
            </a:endParaRPr>
          </a:p>
        </p:txBody>
      </p:sp>
      <p:sp>
        <p:nvSpPr>
          <p:cNvPr id="637" name="Google Shape;637;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Là biểu hiện thường gặp của blốc NT hoàn toàn</a:t>
            </a:r>
            <a:endParaRPr/>
          </a:p>
          <a:p>
            <a:pPr indent="-342900" lvl="0" marL="342900" rtl="0" algn="l">
              <a:spcBef>
                <a:spcPts val="640"/>
              </a:spcBef>
              <a:spcAft>
                <a:spcPts val="0"/>
              </a:spcAft>
              <a:buClr>
                <a:schemeClr val="dk1"/>
              </a:buClr>
              <a:buSzPts val="3200"/>
              <a:buChar char="•"/>
            </a:pPr>
            <a:r>
              <a:rPr lang="en-US"/>
              <a:t>Điều quan trọng là nhận biết và điều trị ngay để làm ổn định tình trạng bn.</a:t>
            </a:r>
            <a:endParaRPr/>
          </a:p>
          <a:p>
            <a:pPr indent="-342900" lvl="0" marL="342900" rtl="0" algn="l">
              <a:spcBef>
                <a:spcPts val="640"/>
              </a:spcBef>
              <a:spcAft>
                <a:spcPts val="0"/>
              </a:spcAft>
              <a:buClr>
                <a:schemeClr val="dk1"/>
              </a:buClr>
              <a:buSzPts val="3200"/>
              <a:buChar char="•"/>
            </a:pPr>
            <a:r>
              <a:rPr lang="en-US"/>
              <a:t>Trường hợp này là do NMCT thành dưới</a:t>
            </a:r>
            <a:endParaRPr/>
          </a:p>
          <a:p>
            <a:pPr indent="-342900" lvl="0" marL="342900" rtl="0" algn="l">
              <a:spcBef>
                <a:spcPts val="640"/>
              </a:spcBef>
              <a:spcAft>
                <a:spcPts val="0"/>
              </a:spcAft>
              <a:buClr>
                <a:schemeClr val="dk1"/>
              </a:buClr>
              <a:buSzPts val="3200"/>
              <a:buChar char="•"/>
            </a:pPr>
            <a:r>
              <a:rPr lang="en-US"/>
              <a:t>Nếu nguyên nhân ko rõ, sau khi ổn định tình trạng, bn được NV để tìm NN và đặt vấn đề đặt máy TNVV</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solidFill>
                  <a:schemeClr val="lt1"/>
                </a:solidFill>
                <a:latin typeface="Calibri"/>
                <a:ea typeface="Calibri"/>
                <a:cs typeface="Calibri"/>
                <a:sym typeface="Calibri"/>
              </a:rPr>
              <a:t>ECG trong ngất</a:t>
            </a:r>
            <a:endParaRPr>
              <a:solidFill>
                <a:schemeClr val="lt1"/>
              </a:solidFill>
              <a:latin typeface="Calibri"/>
              <a:ea typeface="Calibri"/>
              <a:cs typeface="Calibri"/>
              <a:sym typeface="Calibri"/>
            </a:endParaRPr>
          </a:p>
        </p:txBody>
      </p:sp>
      <p:sp>
        <p:nvSpPr>
          <p:cNvPr id="643" name="Google Shape;643;p4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2.2</a:t>
            </a:r>
            <a:endParaRPr>
              <a:latin typeface="Calibri"/>
              <a:ea typeface="Calibri"/>
              <a:cs typeface="Calibri"/>
              <a:sym typeface="Calibri"/>
            </a:endParaRPr>
          </a:p>
        </p:txBody>
      </p:sp>
      <p:sp>
        <p:nvSpPr>
          <p:cNvPr id="649" name="Google Shape;649;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BN nam 65T đang đi bộ cảm thấy choáng váng rồi không còn biết gì. Khi tỉnh lại nhận biết chung quanh nhưng vẫn còn choáng váng và có cảm giác nặng ngực</a:t>
            </a:r>
            <a:endParaRPr/>
          </a:p>
          <a:p>
            <a:pPr indent="-342900" lvl="0" marL="342900" rtl="0" algn="l">
              <a:lnSpc>
                <a:spcPct val="90000"/>
              </a:lnSpc>
              <a:spcBef>
                <a:spcPts val="640"/>
              </a:spcBef>
              <a:spcAft>
                <a:spcPts val="0"/>
              </a:spcAft>
              <a:buClr>
                <a:schemeClr val="dk1"/>
              </a:buClr>
              <a:buSzPts val="3200"/>
              <a:buChar char="•"/>
            </a:pPr>
            <a:r>
              <a:rPr lang="en-US"/>
              <a:t>TS: THA, RLMM, không ngất, đau ngực</a:t>
            </a:r>
            <a:endParaRPr/>
          </a:p>
          <a:p>
            <a:pPr indent="-342900" lvl="0" marL="342900" rtl="0" algn="l">
              <a:lnSpc>
                <a:spcPct val="90000"/>
              </a:lnSpc>
              <a:spcBef>
                <a:spcPts val="640"/>
              </a:spcBef>
              <a:spcAft>
                <a:spcPts val="0"/>
              </a:spcAft>
              <a:buClr>
                <a:schemeClr val="dk1"/>
              </a:buClr>
              <a:buSzPts val="3200"/>
              <a:buChar char="•"/>
            </a:pPr>
            <a:r>
              <a:rPr lang="en-US"/>
              <a:t>LS: xanh tái, toát mồ hôi, TS tim 49/ph, HA = 88/64mmHg, tim không âm thổi, phổi không ran</a:t>
            </a:r>
            <a:endParaRPr/>
          </a:p>
          <a:p>
            <a:pPr indent="-342900" lvl="0" marL="342900" rtl="0" algn="l">
              <a:lnSpc>
                <a:spcPct val="90000"/>
              </a:lnSpc>
              <a:spcBef>
                <a:spcPts val="640"/>
              </a:spcBef>
              <a:spcAft>
                <a:spcPts val="0"/>
              </a:spcAft>
              <a:buClr>
                <a:schemeClr val="dk1"/>
              </a:buClr>
              <a:buSzPts val="3200"/>
              <a:buChar char="•"/>
            </a:pPr>
            <a:r>
              <a:rPr lang="en-US"/>
              <a:t>ECG</a:t>
            </a:r>
            <a:endParaRPr/>
          </a:p>
          <a:p>
            <a:pPr indent="-139700" lvl="0" marL="342900" rtl="0" algn="l">
              <a:lnSpc>
                <a:spcPct val="90000"/>
              </a:lnSpc>
              <a:spcBef>
                <a:spcPts val="640"/>
              </a:spcBef>
              <a:spcAft>
                <a:spcPts val="0"/>
              </a:spcAft>
              <a:buClr>
                <a:schemeClr val="dk1"/>
              </a:buClr>
              <a:buSzPts val="32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2.2</a:t>
            </a:r>
            <a:endParaRPr>
              <a:latin typeface="Calibri"/>
              <a:ea typeface="Calibri"/>
              <a:cs typeface="Calibri"/>
              <a:sym typeface="Calibri"/>
            </a:endParaRPr>
          </a:p>
        </p:txBody>
      </p:sp>
      <p:pic>
        <p:nvPicPr>
          <p:cNvPr id="655" name="Google Shape;655;p47"/>
          <p:cNvPicPr preferRelativeResize="0"/>
          <p:nvPr>
            <p:ph idx="1" type="body"/>
          </p:nvPr>
        </p:nvPicPr>
        <p:blipFill rotWithShape="1">
          <a:blip r:embed="rId3">
            <a:alphaModFix/>
          </a:blip>
          <a:srcRect b="0" l="0" r="0" t="0"/>
          <a:stretch/>
        </p:blipFill>
        <p:spPr>
          <a:xfrm>
            <a:off x="457200" y="1787035"/>
            <a:ext cx="8229600" cy="41522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2.2 – NMCT cấp thành dưới</a:t>
            </a:r>
            <a:endParaRPr>
              <a:latin typeface="Calibri"/>
              <a:ea typeface="Calibri"/>
              <a:cs typeface="Calibri"/>
              <a:sym typeface="Calibri"/>
            </a:endParaRPr>
          </a:p>
        </p:txBody>
      </p:sp>
      <p:sp>
        <p:nvSpPr>
          <p:cNvPr id="661" name="Google Shape;661;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Ngất trong NMCT thành dưới do</a:t>
            </a:r>
            <a:endParaRPr/>
          </a:p>
          <a:p>
            <a:pPr indent="-285750" lvl="1" marL="742950" rtl="0" algn="l">
              <a:spcBef>
                <a:spcPts val="560"/>
              </a:spcBef>
              <a:spcAft>
                <a:spcPts val="0"/>
              </a:spcAft>
              <a:buClr>
                <a:schemeClr val="dk1"/>
              </a:buClr>
              <a:buSzPts val="2800"/>
              <a:buChar char="–"/>
            </a:pPr>
            <a:r>
              <a:rPr lang="en-US"/>
              <a:t>Phản xạ Bezold-jarisch xảy ra trong 60 ph đầu sau NMCT gây ra nhịp chậm và hạ HA. Đáp ứng với atropin TM</a:t>
            </a:r>
            <a:endParaRPr/>
          </a:p>
          <a:p>
            <a:pPr indent="-285750" lvl="1" marL="742950" rtl="0" algn="l">
              <a:spcBef>
                <a:spcPts val="560"/>
              </a:spcBef>
              <a:spcAft>
                <a:spcPts val="0"/>
              </a:spcAft>
              <a:buClr>
                <a:schemeClr val="dk1"/>
              </a:buClr>
              <a:buSzPts val="2800"/>
              <a:buChar char="–"/>
            </a:pPr>
            <a:r>
              <a:rPr lang="en-US"/>
              <a:t>Do blốc NT. Có thể cần đặt máy tạo nhịp tạm thời</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ECG trong đau ngực</a:t>
            </a:r>
            <a:endParaRPr>
              <a:latin typeface="Calibri"/>
              <a:ea typeface="Calibri"/>
              <a:cs typeface="Calibri"/>
              <a:sym typeface="Calibri"/>
            </a:endParaRPr>
          </a:p>
        </p:txBody>
      </p:sp>
      <p:sp>
        <p:nvSpPr>
          <p:cNvPr id="667" name="Google Shape;667;p4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Thiếu máu cơ tim</a:t>
            </a:r>
            <a:endParaRPr/>
          </a:p>
        </p:txBody>
      </p:sp>
      <p:pic>
        <p:nvPicPr>
          <p:cNvPr descr="http://www.medicalassessmentonline.net/john/Angina_mechanisms_20142.png" id="356" name="Google Shape;356;p5"/>
          <p:cNvPicPr preferRelativeResize="0"/>
          <p:nvPr>
            <p:ph idx="1" type="body"/>
          </p:nvPr>
        </p:nvPicPr>
        <p:blipFill rotWithShape="1">
          <a:blip r:embed="rId3">
            <a:alphaModFix/>
          </a:blip>
          <a:srcRect b="0" l="0" r="0" t="10489"/>
          <a:stretch/>
        </p:blipFill>
        <p:spPr>
          <a:xfrm>
            <a:off x="1906369" y="1320800"/>
            <a:ext cx="6182554" cy="3647027"/>
          </a:xfrm>
          <a:prstGeom prst="rect">
            <a:avLst/>
          </a:prstGeom>
          <a:noFill/>
          <a:ln>
            <a:noFill/>
          </a:ln>
        </p:spPr>
      </p:pic>
      <p:pic>
        <p:nvPicPr>
          <p:cNvPr descr="http://accessmedicine.mhmedical.com/data/books/1130/kas_ch268_f011.png" id="357" name="Google Shape;357;p5"/>
          <p:cNvPicPr preferRelativeResize="0"/>
          <p:nvPr/>
        </p:nvPicPr>
        <p:blipFill rotWithShape="1">
          <a:blip r:embed="rId4">
            <a:alphaModFix/>
          </a:blip>
          <a:srcRect b="0" l="0" r="0" t="0"/>
          <a:stretch/>
        </p:blipFill>
        <p:spPr>
          <a:xfrm>
            <a:off x="1549596" y="5116392"/>
            <a:ext cx="6896100" cy="151301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1.3</a:t>
            </a:r>
            <a:endParaRPr>
              <a:latin typeface="Calibri"/>
              <a:ea typeface="Calibri"/>
              <a:cs typeface="Calibri"/>
              <a:sym typeface="Calibri"/>
            </a:endParaRPr>
          </a:p>
        </p:txBody>
      </p:sp>
      <p:sp>
        <p:nvSpPr>
          <p:cNvPr id="673" name="Google Shape;673;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BN nam 61T có TS bệnh mạch vành, THA, ĐTĐ</a:t>
            </a:r>
            <a:endParaRPr/>
          </a:p>
          <a:p>
            <a:pPr indent="-342900" lvl="0" marL="342900" rtl="0" algn="l">
              <a:spcBef>
                <a:spcPts val="640"/>
              </a:spcBef>
              <a:spcAft>
                <a:spcPts val="0"/>
              </a:spcAft>
              <a:buClr>
                <a:schemeClr val="dk1"/>
              </a:buClr>
              <a:buSzPts val="3200"/>
              <a:buChar char="•"/>
            </a:pPr>
            <a:r>
              <a:rPr lang="en-US"/>
              <a:t>NV vì đau ngực dữ dội từ 30 ph trước, kèm theo toát mồ hôi, buồn nôn và nôn. Đau không giảm với 3 lần ngậm nitroglycerin</a:t>
            </a:r>
            <a:endParaRPr/>
          </a:p>
          <a:p>
            <a:pPr indent="-342900" lvl="0" marL="342900" rtl="0" algn="l">
              <a:spcBef>
                <a:spcPts val="640"/>
              </a:spcBef>
              <a:spcAft>
                <a:spcPts val="0"/>
              </a:spcAft>
              <a:buClr>
                <a:schemeClr val="dk1"/>
              </a:buClr>
              <a:buSzPts val="3200"/>
              <a:buChar char="•"/>
            </a:pPr>
            <a:r>
              <a:rPr lang="en-US"/>
              <a:t>ECG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1.3 – ECG lúc NV</a:t>
            </a:r>
            <a:endParaRPr>
              <a:latin typeface="Calibri"/>
              <a:ea typeface="Calibri"/>
              <a:cs typeface="Calibri"/>
              <a:sym typeface="Calibri"/>
            </a:endParaRPr>
          </a:p>
        </p:txBody>
      </p:sp>
      <p:pic>
        <p:nvPicPr>
          <p:cNvPr id="679" name="Google Shape;679;p51"/>
          <p:cNvPicPr preferRelativeResize="0"/>
          <p:nvPr>
            <p:ph idx="1" type="body"/>
          </p:nvPr>
        </p:nvPicPr>
        <p:blipFill rotWithShape="1">
          <a:blip r:embed="rId3">
            <a:alphaModFix/>
          </a:blip>
          <a:srcRect b="0" l="0" r="0" t="0"/>
          <a:stretch/>
        </p:blipFill>
        <p:spPr>
          <a:xfrm>
            <a:off x="831676" y="1600200"/>
            <a:ext cx="7480648" cy="45259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1.3 – ECG sau đó 15ph</a:t>
            </a:r>
            <a:endParaRPr>
              <a:latin typeface="Calibri"/>
              <a:ea typeface="Calibri"/>
              <a:cs typeface="Calibri"/>
              <a:sym typeface="Calibri"/>
            </a:endParaRPr>
          </a:p>
        </p:txBody>
      </p:sp>
      <p:pic>
        <p:nvPicPr>
          <p:cNvPr id="685" name="Google Shape;685;p52"/>
          <p:cNvPicPr preferRelativeResize="0"/>
          <p:nvPr>
            <p:ph idx="1" type="body"/>
          </p:nvPr>
        </p:nvPicPr>
        <p:blipFill rotWithShape="1">
          <a:blip r:embed="rId3">
            <a:alphaModFix/>
          </a:blip>
          <a:srcRect b="0" l="0" r="0" t="0"/>
          <a:stretch/>
        </p:blipFill>
        <p:spPr>
          <a:xfrm>
            <a:off x="688174" y="1600200"/>
            <a:ext cx="7767651" cy="45259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1.3 – NMCT cấp trước bên</a:t>
            </a:r>
            <a:endParaRPr>
              <a:latin typeface="Calibri"/>
              <a:ea typeface="Calibri"/>
              <a:cs typeface="Calibri"/>
              <a:sym typeface="Calibri"/>
            </a:endParaRPr>
          </a:p>
        </p:txBody>
      </p:sp>
      <p:sp>
        <p:nvSpPr>
          <p:cNvPr id="691" name="Google Shape;691;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 cao nhọn trong bệnh cảnh phù hợp có thể  là biểu hiện sớm nhất của NMCT cấp</a:t>
            </a:r>
            <a:endParaRPr/>
          </a:p>
          <a:p>
            <a:pPr indent="-342900" lvl="0" marL="342900" rtl="0" algn="l">
              <a:spcBef>
                <a:spcPts val="640"/>
              </a:spcBef>
              <a:spcAft>
                <a:spcPts val="0"/>
              </a:spcAft>
              <a:buClr>
                <a:schemeClr val="dk1"/>
              </a:buClr>
              <a:buSzPts val="3200"/>
              <a:buChar char="•"/>
            </a:pPr>
            <a:r>
              <a:rPr lang="en-US"/>
              <a:t>T tối cấp không kéo dài, nhanh chóng chuyển sang ST chênh lên. Xuất hiện trong vòng 30 ph sau tắc ĐM vành</a:t>
            </a:r>
            <a:endParaRPr/>
          </a:p>
          <a:p>
            <a:pPr indent="-342900" lvl="0" marL="342900" rtl="0" algn="l">
              <a:spcBef>
                <a:spcPts val="640"/>
              </a:spcBef>
              <a:spcAft>
                <a:spcPts val="0"/>
              </a:spcAft>
              <a:buClr>
                <a:schemeClr val="dk1"/>
              </a:buClr>
              <a:buSzPts val="3200"/>
              <a:buChar char="•"/>
            </a:pPr>
            <a:r>
              <a:rPr lang="en-US"/>
              <a:t>T tối cấp thường rộng, không đối xứng</a:t>
            </a:r>
            <a:endParaRPr/>
          </a:p>
          <a:p>
            <a:pPr indent="-342900" lvl="0" marL="342900" rtl="0" algn="l">
              <a:spcBef>
                <a:spcPts val="640"/>
              </a:spcBef>
              <a:spcAft>
                <a:spcPts val="0"/>
              </a:spcAft>
              <a:buClr>
                <a:schemeClr val="dk1"/>
              </a:buClr>
              <a:buSzPts val="3200"/>
              <a:buChar char="•"/>
            </a:pPr>
            <a:r>
              <a:rPr lang="en-US"/>
              <a:t>Cần phân biệt với tăng kali máu, viêm màng ngoài tim cấp, hồi cực sớm</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2.3</a:t>
            </a:r>
            <a:endParaRPr>
              <a:latin typeface="Calibri"/>
              <a:ea typeface="Calibri"/>
              <a:cs typeface="Calibri"/>
              <a:sym typeface="Calibri"/>
            </a:endParaRPr>
          </a:p>
        </p:txBody>
      </p:sp>
      <p:sp>
        <p:nvSpPr>
          <p:cNvPr id="697" name="Google Shape;697;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BN nam 49T</a:t>
            </a:r>
            <a:endParaRPr/>
          </a:p>
          <a:p>
            <a:pPr indent="-342900" lvl="0" marL="342900" rtl="0" algn="l">
              <a:spcBef>
                <a:spcPts val="640"/>
              </a:spcBef>
              <a:spcAft>
                <a:spcPts val="0"/>
              </a:spcAft>
              <a:buClr>
                <a:schemeClr val="dk1"/>
              </a:buClr>
              <a:buSzPts val="3200"/>
              <a:buChar char="•"/>
            </a:pPr>
            <a:r>
              <a:rPr lang="en-US"/>
              <a:t>NV vì đau ngực và vai T vừa phải, nhiều ngày. Khó thở nhẹ khi gắng sức</a:t>
            </a:r>
            <a:endParaRPr/>
          </a:p>
          <a:p>
            <a:pPr indent="-342900" lvl="0" marL="342900" rtl="0" algn="l">
              <a:spcBef>
                <a:spcPts val="640"/>
              </a:spcBef>
              <a:spcAft>
                <a:spcPts val="0"/>
              </a:spcAft>
              <a:buClr>
                <a:schemeClr val="dk1"/>
              </a:buClr>
              <a:buSzPts val="3200"/>
              <a:buChar char="•"/>
            </a:pPr>
            <a:r>
              <a:rPr lang="en-US"/>
              <a:t>LS: CNS bình thường</a:t>
            </a:r>
            <a:endParaRPr/>
          </a:p>
          <a:p>
            <a:pPr indent="-342900" lvl="0" marL="342900" rtl="0" algn="l">
              <a:spcBef>
                <a:spcPts val="640"/>
              </a:spcBef>
              <a:spcAft>
                <a:spcPts val="0"/>
              </a:spcAft>
              <a:buClr>
                <a:schemeClr val="dk1"/>
              </a:buClr>
              <a:buSzPts val="3200"/>
              <a:buChar char="•"/>
            </a:pPr>
            <a:r>
              <a:rPr lang="en-US"/>
              <a:t>Không giảm đau với nitroglycerin, giảm đau ít với morphin</a:t>
            </a:r>
            <a:endParaRPr/>
          </a:p>
          <a:p>
            <a:pPr indent="-342900" lvl="0" marL="342900" rtl="0" algn="l">
              <a:spcBef>
                <a:spcPts val="640"/>
              </a:spcBef>
              <a:spcAft>
                <a:spcPts val="0"/>
              </a:spcAft>
              <a:buClr>
                <a:schemeClr val="dk1"/>
              </a:buClr>
              <a:buSzPts val="3200"/>
              <a:buChar char="•"/>
            </a:pPr>
            <a:r>
              <a:rPr lang="en-US"/>
              <a:t>ECG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2.3</a:t>
            </a:r>
            <a:endParaRPr>
              <a:latin typeface="Calibri"/>
              <a:ea typeface="Calibri"/>
              <a:cs typeface="Calibri"/>
              <a:sym typeface="Calibri"/>
            </a:endParaRPr>
          </a:p>
        </p:txBody>
      </p:sp>
      <p:pic>
        <p:nvPicPr>
          <p:cNvPr id="703" name="Google Shape;703;p55"/>
          <p:cNvPicPr preferRelativeResize="0"/>
          <p:nvPr>
            <p:ph idx="1" type="body"/>
          </p:nvPr>
        </p:nvPicPr>
        <p:blipFill rotWithShape="1">
          <a:blip r:embed="rId3">
            <a:alphaModFix/>
          </a:blip>
          <a:srcRect b="0" l="0" r="0" t="0"/>
          <a:stretch/>
        </p:blipFill>
        <p:spPr>
          <a:xfrm>
            <a:off x="957861" y="1600200"/>
            <a:ext cx="7228278" cy="45259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2.3 – Viêm màng ngoài tim</a:t>
            </a:r>
            <a:endParaRPr>
              <a:latin typeface="Calibri"/>
              <a:ea typeface="Calibri"/>
              <a:cs typeface="Calibri"/>
              <a:sym typeface="Calibri"/>
            </a:endParaRPr>
          </a:p>
        </p:txBody>
      </p:sp>
      <p:sp>
        <p:nvSpPr>
          <p:cNvPr id="709" name="Google Shape;709;p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Đôi khi khó phân biệt với NMCT cấp</a:t>
            </a:r>
            <a:endParaRPr/>
          </a:p>
          <a:p>
            <a:pPr indent="-342900" lvl="0" marL="342900" rtl="0" algn="l">
              <a:spcBef>
                <a:spcPts val="640"/>
              </a:spcBef>
              <a:spcAft>
                <a:spcPts val="0"/>
              </a:spcAft>
              <a:buClr>
                <a:schemeClr val="dk1"/>
              </a:buClr>
              <a:buSzPts val="3200"/>
              <a:buChar char="•"/>
            </a:pPr>
            <a:r>
              <a:rPr lang="en-US"/>
              <a:t>4 gđ diễn tiến kinh điển ít gặp</a:t>
            </a:r>
            <a:endParaRPr/>
          </a:p>
          <a:p>
            <a:pPr indent="-342900" lvl="0" marL="342900" rtl="0" algn="l">
              <a:spcBef>
                <a:spcPts val="640"/>
              </a:spcBef>
              <a:spcAft>
                <a:spcPts val="0"/>
              </a:spcAft>
              <a:buClr>
                <a:schemeClr val="dk1"/>
              </a:buClr>
              <a:buSzPts val="3200"/>
              <a:buChar char="•"/>
            </a:pPr>
            <a:r>
              <a:rPr lang="en-US"/>
              <a:t>ST chênh lên, PR chênh xuống </a:t>
            </a:r>
            <a:endParaRPr/>
          </a:p>
          <a:p>
            <a:pPr indent="-342900" lvl="0" marL="342900" rtl="0" algn="l">
              <a:spcBef>
                <a:spcPts val="640"/>
              </a:spcBef>
              <a:spcAft>
                <a:spcPts val="0"/>
              </a:spcAft>
              <a:buClr>
                <a:schemeClr val="dk1"/>
              </a:buClr>
              <a:buSzPts val="3200"/>
              <a:buChar char="•"/>
            </a:pPr>
            <a:r>
              <a:rPr lang="en-US"/>
              <a:t>Tính chất lan tỏa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3.3</a:t>
            </a:r>
            <a:endParaRPr>
              <a:latin typeface="Calibri"/>
              <a:ea typeface="Calibri"/>
              <a:cs typeface="Calibri"/>
              <a:sym typeface="Calibri"/>
            </a:endParaRPr>
          </a:p>
        </p:txBody>
      </p:sp>
      <p:sp>
        <p:nvSpPr>
          <p:cNvPr id="715" name="Google Shape;715;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BN nam 53T</a:t>
            </a:r>
            <a:endParaRPr/>
          </a:p>
          <a:p>
            <a:pPr indent="-342900" lvl="0" marL="342900" rtl="0" algn="l">
              <a:spcBef>
                <a:spcPts val="640"/>
              </a:spcBef>
              <a:spcAft>
                <a:spcPts val="0"/>
              </a:spcAft>
              <a:buClr>
                <a:schemeClr val="dk1"/>
              </a:buClr>
              <a:buSzPts val="3200"/>
              <a:buChar char="•"/>
            </a:pPr>
            <a:r>
              <a:rPr lang="en-US"/>
              <a:t>NV vì đau háng và ngực xảy ra với cơn ngất</a:t>
            </a:r>
            <a:endParaRPr/>
          </a:p>
          <a:p>
            <a:pPr indent="-342900" lvl="0" marL="342900" rtl="0" algn="l">
              <a:spcBef>
                <a:spcPts val="640"/>
              </a:spcBef>
              <a:spcAft>
                <a:spcPts val="0"/>
              </a:spcAft>
              <a:buClr>
                <a:schemeClr val="dk1"/>
              </a:buClr>
              <a:buSzPts val="3200"/>
              <a:buChar char="•"/>
            </a:pPr>
            <a:r>
              <a:rPr lang="en-US"/>
              <a:t>BN nghiện rượu. Than phiền chính là đau vùng háng P lan lên hông</a:t>
            </a:r>
            <a:endParaRPr/>
          </a:p>
          <a:p>
            <a:pPr indent="-342900" lvl="0" marL="342900" rtl="0" algn="l">
              <a:spcBef>
                <a:spcPts val="640"/>
              </a:spcBef>
              <a:spcAft>
                <a:spcPts val="0"/>
              </a:spcAft>
              <a:buClr>
                <a:schemeClr val="dk1"/>
              </a:buClr>
              <a:buSzPts val="3200"/>
              <a:buChar char="•"/>
            </a:pPr>
            <a:r>
              <a:rPr lang="en-US"/>
              <a:t>Sau truyền 1 L dịch, nhịp tim vẫn nhanh 115/ph</a:t>
            </a:r>
            <a:endParaRPr/>
          </a:p>
          <a:p>
            <a:pPr indent="-342900" lvl="0" marL="342900" rtl="0" algn="l">
              <a:spcBef>
                <a:spcPts val="640"/>
              </a:spcBef>
              <a:spcAft>
                <a:spcPts val="0"/>
              </a:spcAft>
              <a:buClr>
                <a:schemeClr val="dk1"/>
              </a:buClr>
              <a:buSzPts val="3200"/>
              <a:buChar char="•"/>
            </a:pPr>
            <a:r>
              <a:rPr lang="en-US"/>
              <a:t>ECG (ECG cách 1 th bình thường)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3.3</a:t>
            </a:r>
            <a:endParaRPr>
              <a:latin typeface="Calibri"/>
              <a:ea typeface="Calibri"/>
              <a:cs typeface="Calibri"/>
              <a:sym typeface="Calibri"/>
            </a:endParaRPr>
          </a:p>
        </p:txBody>
      </p:sp>
      <p:pic>
        <p:nvPicPr>
          <p:cNvPr id="721" name="Google Shape;721;p58"/>
          <p:cNvPicPr preferRelativeResize="0"/>
          <p:nvPr>
            <p:ph idx="1" type="body"/>
          </p:nvPr>
        </p:nvPicPr>
        <p:blipFill rotWithShape="1">
          <a:blip r:embed="rId3">
            <a:alphaModFix/>
          </a:blip>
          <a:srcRect b="0" l="0" r="0" t="0"/>
          <a:stretch/>
        </p:blipFill>
        <p:spPr>
          <a:xfrm>
            <a:off x="1055367" y="1600200"/>
            <a:ext cx="7033266" cy="452596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3.3 – Thuyên tắc phổi</a:t>
            </a:r>
            <a:endParaRPr>
              <a:latin typeface="Calibri"/>
              <a:ea typeface="Calibri"/>
              <a:cs typeface="Calibri"/>
              <a:sym typeface="Calibri"/>
            </a:endParaRPr>
          </a:p>
        </p:txBody>
      </p:sp>
      <p:sp>
        <p:nvSpPr>
          <p:cNvPr id="727" name="Google Shape;727;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Dấu hiệu kinh điển tăng gánh thất P và S1Q3T3. Thường gặp hơn trong những tình trạng không phải thuyên tắc phổi</a:t>
            </a:r>
            <a:endParaRPr/>
          </a:p>
          <a:p>
            <a:pPr indent="-342900" lvl="0" marL="342900" rtl="0" algn="l">
              <a:spcBef>
                <a:spcPts val="640"/>
              </a:spcBef>
              <a:spcAft>
                <a:spcPts val="0"/>
              </a:spcAft>
              <a:buClr>
                <a:schemeClr val="dk1"/>
              </a:buClr>
              <a:buSzPts val="3200"/>
              <a:buChar char="•"/>
            </a:pPr>
            <a:r>
              <a:rPr lang="en-US"/>
              <a:t>Nhịp xoang nhanh + triệu chứng gợi ý</a:t>
            </a:r>
            <a:endParaRPr/>
          </a:p>
          <a:p>
            <a:pPr indent="-342900" lvl="0" marL="342900" rtl="0" algn="l">
              <a:spcBef>
                <a:spcPts val="640"/>
              </a:spcBef>
              <a:spcAft>
                <a:spcPts val="0"/>
              </a:spcAft>
              <a:buClr>
                <a:schemeClr val="dk1"/>
              </a:buClr>
              <a:buSzPts val="3200"/>
              <a:buChar char="•"/>
            </a:pPr>
            <a:r>
              <a:rPr lang="en-US"/>
              <a:t>Sóng T âm đt trước ngực thường gặp hơn nhịp xoang nhanh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Diễn tiến ECG trong NMCT cấp</a:t>
            </a:r>
            <a:endParaRPr/>
          </a:p>
        </p:txBody>
      </p:sp>
      <p:pic>
        <p:nvPicPr>
          <p:cNvPr descr="https://image.slidesharecdn.com/myocardialinfarction-121230164223-phpapp02/95/myocardial-infarction-44-638.jpg?cb=1356886168" id="364" name="Google Shape;364;p6"/>
          <p:cNvPicPr preferRelativeResize="0"/>
          <p:nvPr>
            <p:ph idx="1" type="body"/>
          </p:nvPr>
        </p:nvPicPr>
        <p:blipFill rotWithShape="1">
          <a:blip r:embed="rId3">
            <a:alphaModFix/>
          </a:blip>
          <a:srcRect b="1138" l="5723" r="7005" t="22366"/>
          <a:stretch/>
        </p:blipFill>
        <p:spPr>
          <a:xfrm>
            <a:off x="1696915" y="1723291"/>
            <a:ext cx="6664569" cy="43858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4.3</a:t>
            </a:r>
            <a:endParaRPr>
              <a:latin typeface="Calibri"/>
              <a:ea typeface="Calibri"/>
              <a:cs typeface="Calibri"/>
              <a:sym typeface="Calibri"/>
            </a:endParaRPr>
          </a:p>
        </p:txBody>
      </p:sp>
      <p:sp>
        <p:nvSpPr>
          <p:cNvPr id="733" name="Google Shape;733;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960"/>
              <a:buChar char="•"/>
            </a:pPr>
            <a:r>
              <a:rPr lang="en-US" sz="2960"/>
              <a:t>BN nam 51T</a:t>
            </a:r>
            <a:endParaRPr/>
          </a:p>
          <a:p>
            <a:pPr indent="-342900" lvl="0" marL="342900" rtl="0" algn="l">
              <a:lnSpc>
                <a:spcPct val="80000"/>
              </a:lnSpc>
              <a:spcBef>
                <a:spcPts val="592"/>
              </a:spcBef>
              <a:spcAft>
                <a:spcPts val="0"/>
              </a:spcAft>
              <a:buClr>
                <a:schemeClr val="dk1"/>
              </a:buClr>
              <a:buSzPts val="2960"/>
              <a:buChar char="•"/>
            </a:pPr>
            <a:r>
              <a:rPr lang="en-US" sz="2960"/>
              <a:t>NV vì đau sau x ức </a:t>
            </a:r>
            <a:endParaRPr/>
          </a:p>
          <a:p>
            <a:pPr indent="-342900" lvl="0" marL="342900" rtl="0" algn="l">
              <a:lnSpc>
                <a:spcPct val="80000"/>
              </a:lnSpc>
              <a:spcBef>
                <a:spcPts val="592"/>
              </a:spcBef>
              <a:spcAft>
                <a:spcPts val="0"/>
              </a:spcAft>
              <a:buClr>
                <a:schemeClr val="dk1"/>
              </a:buClr>
              <a:buSzPts val="2960"/>
              <a:buChar char="•"/>
            </a:pPr>
            <a:r>
              <a:rPr lang="en-US" sz="2960"/>
              <a:t>BS đau sau x ức mới phát, đau tức âm ỉ. BN cũng có đau lưng mạn tính và đau đùi T khi đi mới xuất hiện. Không yếu chi </a:t>
            </a:r>
            <a:endParaRPr/>
          </a:p>
          <a:p>
            <a:pPr indent="-342900" lvl="0" marL="342900" rtl="0" algn="l">
              <a:lnSpc>
                <a:spcPct val="80000"/>
              </a:lnSpc>
              <a:spcBef>
                <a:spcPts val="592"/>
              </a:spcBef>
              <a:spcAft>
                <a:spcPts val="0"/>
              </a:spcAft>
              <a:buClr>
                <a:schemeClr val="dk1"/>
              </a:buClr>
              <a:buSzPts val="2960"/>
              <a:buChar char="•"/>
            </a:pPr>
            <a:r>
              <a:rPr lang="en-US" sz="2960"/>
              <a:t>TS: THA không điều trị</a:t>
            </a:r>
            <a:endParaRPr/>
          </a:p>
          <a:p>
            <a:pPr indent="-342900" lvl="0" marL="342900" rtl="0" algn="l">
              <a:lnSpc>
                <a:spcPct val="80000"/>
              </a:lnSpc>
              <a:spcBef>
                <a:spcPts val="592"/>
              </a:spcBef>
              <a:spcAft>
                <a:spcPts val="0"/>
              </a:spcAft>
              <a:buClr>
                <a:schemeClr val="dk1"/>
              </a:buClr>
              <a:buSzPts val="2960"/>
              <a:buChar char="•"/>
            </a:pPr>
            <a:r>
              <a:rPr lang="en-US" sz="2960"/>
              <a:t>LS: tim 90/ph, HA = 125/48mmHg</a:t>
            </a:r>
            <a:endParaRPr/>
          </a:p>
          <a:p>
            <a:pPr indent="-342900" lvl="0" marL="342900" rtl="0" algn="l">
              <a:lnSpc>
                <a:spcPct val="80000"/>
              </a:lnSpc>
              <a:spcBef>
                <a:spcPts val="592"/>
              </a:spcBef>
              <a:spcAft>
                <a:spcPts val="0"/>
              </a:spcAft>
              <a:buClr>
                <a:schemeClr val="dk1"/>
              </a:buClr>
              <a:buSzPts val="2960"/>
              <a:buChar char="•"/>
            </a:pPr>
            <a:r>
              <a:rPr lang="en-US" sz="2960"/>
              <a:t>Điều trị với chống thiếu máu và chống KTTC, đau giảm ít</a:t>
            </a:r>
            <a:endParaRPr/>
          </a:p>
          <a:p>
            <a:pPr indent="-342900" lvl="0" marL="342900" rtl="0" algn="l">
              <a:lnSpc>
                <a:spcPct val="80000"/>
              </a:lnSpc>
              <a:spcBef>
                <a:spcPts val="592"/>
              </a:spcBef>
              <a:spcAft>
                <a:spcPts val="0"/>
              </a:spcAft>
              <a:buClr>
                <a:schemeClr val="dk1"/>
              </a:buClr>
              <a:buSzPts val="2960"/>
              <a:buChar char="•"/>
            </a:pPr>
            <a:r>
              <a:rPr lang="en-US" sz="2960"/>
              <a:t>ECG</a:t>
            </a:r>
            <a:endParaRPr sz="296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4.3</a:t>
            </a:r>
            <a:endParaRPr>
              <a:latin typeface="Calibri"/>
              <a:ea typeface="Calibri"/>
              <a:cs typeface="Calibri"/>
              <a:sym typeface="Calibri"/>
            </a:endParaRPr>
          </a:p>
        </p:txBody>
      </p:sp>
      <p:pic>
        <p:nvPicPr>
          <p:cNvPr id="739" name="Google Shape;739;p61"/>
          <p:cNvPicPr preferRelativeResize="0"/>
          <p:nvPr>
            <p:ph idx="1" type="body"/>
          </p:nvPr>
        </p:nvPicPr>
        <p:blipFill rotWithShape="1">
          <a:blip r:embed="rId3">
            <a:alphaModFix/>
          </a:blip>
          <a:srcRect b="0" l="0" r="0" t="0"/>
          <a:stretch/>
        </p:blipFill>
        <p:spPr>
          <a:xfrm>
            <a:off x="699495" y="1600200"/>
            <a:ext cx="7745010" cy="452596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4.3 – Sau điều trị</a:t>
            </a:r>
            <a:endParaRPr>
              <a:latin typeface="Calibri"/>
              <a:ea typeface="Calibri"/>
              <a:cs typeface="Calibri"/>
              <a:sym typeface="Calibri"/>
            </a:endParaRPr>
          </a:p>
        </p:txBody>
      </p:sp>
      <p:pic>
        <p:nvPicPr>
          <p:cNvPr id="745" name="Google Shape;745;p62"/>
          <p:cNvPicPr preferRelativeResize="0"/>
          <p:nvPr>
            <p:ph idx="1" type="body"/>
          </p:nvPr>
        </p:nvPicPr>
        <p:blipFill rotWithShape="1">
          <a:blip r:embed="rId3">
            <a:alphaModFix/>
          </a:blip>
          <a:srcRect b="0" l="0" r="0" t="0"/>
          <a:stretch/>
        </p:blipFill>
        <p:spPr>
          <a:xfrm>
            <a:off x="653069" y="1600200"/>
            <a:ext cx="7837861" cy="45259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Ca 4.3 – Bóc tách ĐMC</a:t>
            </a:r>
            <a:endParaRPr>
              <a:latin typeface="Calibri"/>
              <a:ea typeface="Calibri"/>
              <a:cs typeface="Calibri"/>
              <a:sym typeface="Calibri"/>
            </a:endParaRPr>
          </a:p>
        </p:txBody>
      </p:sp>
      <p:sp>
        <p:nvSpPr>
          <p:cNvPr id="751" name="Google Shape;751;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Bóc tách đoạn gần có thể gây tổn thương ĐMV và có biến đổi ECG gợi ý HCV cấp</a:t>
            </a:r>
            <a:endParaRPr/>
          </a:p>
          <a:p>
            <a:pPr indent="-342900" lvl="0" marL="342900" rtl="0" algn="l">
              <a:spcBef>
                <a:spcPts val="640"/>
              </a:spcBef>
              <a:spcAft>
                <a:spcPts val="0"/>
              </a:spcAft>
              <a:buClr>
                <a:schemeClr val="dk1"/>
              </a:buClr>
              <a:buSzPts val="3200"/>
              <a:buChar char="•"/>
            </a:pPr>
            <a:r>
              <a:rPr lang="en-US"/>
              <a:t>Triệu chứng thường không điển hình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Sóng Q bệnh lý</a:t>
            </a:r>
            <a:endParaRPr/>
          </a:p>
        </p:txBody>
      </p:sp>
      <p:sp>
        <p:nvSpPr>
          <p:cNvPr id="370" name="Google Shape;370;p7"/>
          <p:cNvSpPr txBox="1"/>
          <p:nvPr>
            <p:ph idx="1" type="body"/>
          </p:nvPr>
        </p:nvSpPr>
        <p:spPr>
          <a:xfrm>
            <a:off x="1143000" y="1453661"/>
            <a:ext cx="7772400" cy="4114800"/>
          </a:xfrm>
          <a:prstGeom prst="rect">
            <a:avLst/>
          </a:prstGeom>
          <a:noFill/>
          <a:ln>
            <a:noFill/>
          </a:ln>
        </p:spPr>
        <p:txBody>
          <a:bodyPr anchorCtr="0" anchor="t" bIns="46025" lIns="92075" spcFirstLastPara="1" rIns="92075" wrap="square" tIns="46025">
            <a:noAutofit/>
          </a:bodyPr>
          <a:lstStyle/>
          <a:p>
            <a:pPr indent="-257175" lvl="0" marL="257175" rtl="0" algn="l">
              <a:lnSpc>
                <a:spcPct val="150000"/>
              </a:lnSpc>
              <a:spcBef>
                <a:spcPts val="0"/>
              </a:spcBef>
              <a:spcAft>
                <a:spcPts val="0"/>
              </a:spcAft>
              <a:buSzPts val="1800"/>
              <a:buFont typeface="Arial"/>
              <a:buChar char="•"/>
            </a:pPr>
            <a:r>
              <a:rPr lang="en-US"/>
              <a:t> </a:t>
            </a:r>
            <a:r>
              <a:rPr lang="en-US">
                <a:solidFill>
                  <a:srgbClr val="FF3300"/>
                </a:solidFill>
              </a:rPr>
              <a:t>Kinh điển</a:t>
            </a:r>
            <a:endParaRPr/>
          </a:p>
          <a:p>
            <a:pPr indent="-214312" lvl="1" marL="557213" rtl="0" algn="l">
              <a:lnSpc>
                <a:spcPct val="150000"/>
              </a:lnSpc>
              <a:spcBef>
                <a:spcPts val="480"/>
              </a:spcBef>
              <a:spcAft>
                <a:spcPts val="0"/>
              </a:spcAft>
              <a:buSzPts val="1800"/>
              <a:buFont typeface="Arial"/>
              <a:buChar char="-"/>
            </a:pPr>
            <a:r>
              <a:rPr lang="en-US" sz="2400"/>
              <a:t>Q rộng ≥ 0.04 s</a:t>
            </a:r>
            <a:endParaRPr/>
          </a:p>
          <a:p>
            <a:pPr indent="-214312" lvl="1" marL="557213" rtl="0" algn="l">
              <a:lnSpc>
                <a:spcPct val="150000"/>
              </a:lnSpc>
              <a:spcBef>
                <a:spcPts val="480"/>
              </a:spcBef>
              <a:spcAft>
                <a:spcPts val="0"/>
              </a:spcAft>
              <a:buSzPts val="1800"/>
              <a:buFont typeface="Arial"/>
              <a:buChar char="-"/>
            </a:pPr>
            <a:r>
              <a:rPr lang="en-US" sz="2400"/>
              <a:t>Q có biện độ ≥ ¼ R</a:t>
            </a:r>
            <a:endParaRPr sz="2400"/>
          </a:p>
          <a:p>
            <a:pPr indent="-257175" lvl="0" marL="257175" rtl="0" algn="l">
              <a:lnSpc>
                <a:spcPct val="150000"/>
              </a:lnSpc>
              <a:spcBef>
                <a:spcPts val="480"/>
              </a:spcBef>
              <a:spcAft>
                <a:spcPts val="0"/>
              </a:spcAft>
              <a:buSzPts val="1800"/>
              <a:buFont typeface="Arial"/>
              <a:buChar char="•"/>
            </a:pPr>
            <a:r>
              <a:rPr lang="en-US">
                <a:solidFill>
                  <a:srgbClr val="FF3300"/>
                </a:solidFill>
              </a:rPr>
              <a:t>Theo ACC/ESC (2000):</a:t>
            </a:r>
            <a:endParaRPr/>
          </a:p>
          <a:p>
            <a:pPr indent="-214312" lvl="1" marL="557213" rtl="0" algn="l">
              <a:lnSpc>
                <a:spcPct val="150000"/>
              </a:lnSpc>
              <a:spcBef>
                <a:spcPts val="480"/>
              </a:spcBef>
              <a:spcAft>
                <a:spcPts val="0"/>
              </a:spcAft>
              <a:buSzPts val="1800"/>
              <a:buFont typeface="Arial"/>
              <a:buChar char="-"/>
            </a:pPr>
            <a:r>
              <a:rPr lang="en-US" sz="2400"/>
              <a:t>Bất kì sóng Q nào từ V1-V3</a:t>
            </a:r>
            <a:endParaRPr baseline="-25000" sz="2400"/>
          </a:p>
          <a:p>
            <a:pPr indent="-214312" lvl="1" marL="557213" rtl="0" algn="l">
              <a:lnSpc>
                <a:spcPct val="150000"/>
              </a:lnSpc>
              <a:spcBef>
                <a:spcPts val="480"/>
              </a:spcBef>
              <a:spcAft>
                <a:spcPts val="0"/>
              </a:spcAft>
              <a:buSzPts val="1800"/>
              <a:buFont typeface="Arial"/>
              <a:buChar char="-"/>
            </a:pPr>
            <a:r>
              <a:rPr lang="en-US" sz="2400"/>
              <a:t>Q ≥ 0.03 giậy ở I, II, aVL, aVF, V</a:t>
            </a:r>
            <a:r>
              <a:rPr baseline="-25000" lang="en-US" sz="2400"/>
              <a:t>4</a:t>
            </a:r>
            <a:r>
              <a:rPr lang="en-US" sz="2400"/>
              <a:t>, V</a:t>
            </a:r>
            <a:r>
              <a:rPr baseline="-25000" lang="en-US" sz="2400"/>
              <a:t>5</a:t>
            </a:r>
            <a:r>
              <a:rPr lang="en-US" sz="2400"/>
              <a:t>, V</a:t>
            </a:r>
            <a:r>
              <a:rPr baseline="-25000" lang="en-US" sz="2400"/>
              <a:t>6</a:t>
            </a:r>
            <a:endParaRPr/>
          </a:p>
          <a:p>
            <a:pPr indent="-214312" lvl="1" marL="557213" rtl="0" algn="l">
              <a:lnSpc>
                <a:spcPct val="150000"/>
              </a:lnSpc>
              <a:spcBef>
                <a:spcPts val="480"/>
              </a:spcBef>
              <a:spcAft>
                <a:spcPts val="0"/>
              </a:spcAft>
              <a:buSzPts val="1800"/>
              <a:buFont typeface="Arial"/>
              <a:buChar char="-"/>
            </a:pPr>
            <a:r>
              <a:rPr lang="en-US" sz="2400"/>
              <a:t>(Để chẩn đoán NMCT, Q phải hiện diện ở ít nhất hai chuyển đoạn liên tiếp và sâu ≥ 1 mm)</a:t>
            </a:r>
            <a:endParaRPr sz="2400"/>
          </a:p>
          <a:p>
            <a:pPr indent="-142875" lvl="0" marL="257175" rtl="0" algn="l">
              <a:spcBef>
                <a:spcPts val="480"/>
              </a:spcBef>
              <a:spcAft>
                <a:spcPts val="0"/>
              </a:spcAft>
              <a:buSzPts val="1800"/>
              <a:buFont typeface="Arial"/>
              <a:buNone/>
            </a:pPr>
            <a:r>
              <a:t/>
            </a:r>
            <a:endParaRPr/>
          </a:p>
        </p:txBody>
      </p:sp>
      <p:pic>
        <p:nvPicPr>
          <p:cNvPr descr="http://m1.wyanokecdn.com/171ca4d9225b5817bb4dd9dea65705bd.jpg" id="371" name="Google Shape;371;p7"/>
          <p:cNvPicPr preferRelativeResize="0"/>
          <p:nvPr/>
        </p:nvPicPr>
        <p:blipFill rotWithShape="1">
          <a:blip r:embed="rId3">
            <a:alphaModFix/>
          </a:blip>
          <a:srcRect b="0" l="0" r="0" t="0"/>
          <a:stretch/>
        </p:blipFill>
        <p:spPr>
          <a:xfrm>
            <a:off x="4589585" y="1453661"/>
            <a:ext cx="4325815" cy="16375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8"/>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Sóng Q không phải NMCT </a:t>
            </a:r>
            <a:endParaRPr/>
          </a:p>
        </p:txBody>
      </p:sp>
      <p:pic>
        <p:nvPicPr>
          <p:cNvPr descr="http://lifeinthefastlane.com/wp-content/uploads/2011/12/normal-sinus-rhythm.jpg" id="378" name="Google Shape;378;p8"/>
          <p:cNvPicPr preferRelativeResize="0"/>
          <p:nvPr/>
        </p:nvPicPr>
        <p:blipFill rotWithShape="1">
          <a:blip r:embed="rId3">
            <a:alphaModFix/>
          </a:blip>
          <a:srcRect b="0" l="0" r="0" t="0"/>
          <a:stretch/>
        </p:blipFill>
        <p:spPr>
          <a:xfrm>
            <a:off x="1512277" y="1298697"/>
            <a:ext cx="6523892" cy="2442308"/>
          </a:xfrm>
          <a:prstGeom prst="rect">
            <a:avLst/>
          </a:prstGeom>
          <a:noFill/>
          <a:ln>
            <a:noFill/>
          </a:ln>
        </p:spPr>
      </p:pic>
      <p:cxnSp>
        <p:nvCxnSpPr>
          <p:cNvPr id="379" name="Google Shape;379;p8"/>
          <p:cNvCxnSpPr/>
          <p:nvPr/>
        </p:nvCxnSpPr>
        <p:spPr>
          <a:xfrm>
            <a:off x="2198076" y="2582005"/>
            <a:ext cx="175846" cy="228600"/>
          </a:xfrm>
          <a:prstGeom prst="straightConnector1">
            <a:avLst/>
          </a:prstGeom>
          <a:solidFill>
            <a:schemeClr val="accent1"/>
          </a:solidFill>
          <a:ln cap="flat" cmpd="sng" w="28575">
            <a:solidFill>
              <a:srgbClr val="FF0000"/>
            </a:solidFill>
            <a:prstDash val="solid"/>
            <a:round/>
            <a:headEnd len="sm" w="sm" type="none"/>
            <a:tailEnd len="med" w="med" type="triangle"/>
          </a:ln>
        </p:spPr>
      </p:cxnSp>
      <p:cxnSp>
        <p:nvCxnSpPr>
          <p:cNvPr id="380" name="Google Shape;380;p8"/>
          <p:cNvCxnSpPr/>
          <p:nvPr/>
        </p:nvCxnSpPr>
        <p:spPr>
          <a:xfrm>
            <a:off x="7016262" y="2706562"/>
            <a:ext cx="298939" cy="208085"/>
          </a:xfrm>
          <a:prstGeom prst="straightConnector1">
            <a:avLst/>
          </a:prstGeom>
          <a:solidFill>
            <a:schemeClr val="accent1"/>
          </a:solidFill>
          <a:ln cap="flat" cmpd="sng" w="28575">
            <a:solidFill>
              <a:srgbClr val="FF0000"/>
            </a:solidFill>
            <a:prstDash val="solid"/>
            <a:round/>
            <a:headEnd len="sm" w="sm" type="none"/>
            <a:tailEnd len="med" w="med" type="triangle"/>
          </a:ln>
        </p:spPr>
      </p:cxnSp>
      <p:pic>
        <p:nvPicPr>
          <p:cNvPr descr="http://what-when-how.com/wp-content/uploads/2012/04/tmp1421001.jpg" id="381" name="Google Shape;381;p8"/>
          <p:cNvPicPr preferRelativeResize="0"/>
          <p:nvPr/>
        </p:nvPicPr>
        <p:blipFill rotWithShape="1">
          <a:blip r:embed="rId4">
            <a:alphaModFix/>
          </a:blip>
          <a:srcRect b="24940" l="54422" r="2500" t="7034"/>
          <a:stretch/>
        </p:blipFill>
        <p:spPr>
          <a:xfrm>
            <a:off x="123004" y="4042504"/>
            <a:ext cx="2778545" cy="2064762"/>
          </a:xfrm>
          <a:prstGeom prst="rect">
            <a:avLst/>
          </a:prstGeom>
          <a:noFill/>
          <a:ln>
            <a:noFill/>
          </a:ln>
        </p:spPr>
      </p:pic>
      <p:pic>
        <p:nvPicPr>
          <p:cNvPr descr="Image result for chronic lung disease ecg" id="382" name="Google Shape;382;p8"/>
          <p:cNvPicPr preferRelativeResize="0"/>
          <p:nvPr>
            <p:ph idx="1" type="body"/>
          </p:nvPr>
        </p:nvPicPr>
        <p:blipFill rotWithShape="1">
          <a:blip r:embed="rId5">
            <a:alphaModFix/>
          </a:blip>
          <a:srcRect b="0" l="0" r="0" t="0"/>
          <a:stretch/>
        </p:blipFill>
        <p:spPr>
          <a:xfrm>
            <a:off x="2960195" y="4042504"/>
            <a:ext cx="3475774" cy="2064762"/>
          </a:xfrm>
          <a:prstGeom prst="rect">
            <a:avLst/>
          </a:prstGeom>
          <a:noFill/>
          <a:ln>
            <a:noFill/>
          </a:ln>
        </p:spPr>
      </p:pic>
      <p:pic>
        <p:nvPicPr>
          <p:cNvPr descr="Image result for hypertrophic cardiomyopathy ecg" id="383" name="Google Shape;383;p8"/>
          <p:cNvPicPr preferRelativeResize="0"/>
          <p:nvPr/>
        </p:nvPicPr>
        <p:blipFill rotWithShape="1">
          <a:blip r:embed="rId6">
            <a:alphaModFix/>
          </a:blip>
          <a:srcRect b="12184" l="0" r="6927" t="0"/>
          <a:stretch/>
        </p:blipFill>
        <p:spPr>
          <a:xfrm>
            <a:off x="6494615" y="4042504"/>
            <a:ext cx="2628899" cy="2064762"/>
          </a:xfrm>
          <a:prstGeom prst="rect">
            <a:avLst/>
          </a:prstGeom>
          <a:noFill/>
          <a:ln>
            <a:noFill/>
          </a:ln>
        </p:spPr>
      </p:pic>
      <p:cxnSp>
        <p:nvCxnSpPr>
          <p:cNvPr id="384" name="Google Shape;384;p8"/>
          <p:cNvCxnSpPr/>
          <p:nvPr/>
        </p:nvCxnSpPr>
        <p:spPr>
          <a:xfrm>
            <a:off x="1512276" y="4543899"/>
            <a:ext cx="281353" cy="318003"/>
          </a:xfrm>
          <a:prstGeom prst="straightConnector1">
            <a:avLst/>
          </a:prstGeom>
          <a:solidFill>
            <a:schemeClr val="accent1"/>
          </a:solidFill>
          <a:ln cap="flat" cmpd="sng" w="28575">
            <a:solidFill>
              <a:srgbClr val="FF0000"/>
            </a:solidFill>
            <a:prstDash val="solid"/>
            <a:round/>
            <a:headEnd len="sm" w="sm" type="none"/>
            <a:tailEnd len="med" w="med" type="triangle"/>
          </a:ln>
        </p:spPr>
      </p:cxnSp>
      <p:cxnSp>
        <p:nvCxnSpPr>
          <p:cNvPr id="385" name="Google Shape;385;p8"/>
          <p:cNvCxnSpPr/>
          <p:nvPr/>
        </p:nvCxnSpPr>
        <p:spPr>
          <a:xfrm>
            <a:off x="4853354" y="4702900"/>
            <a:ext cx="175846" cy="228600"/>
          </a:xfrm>
          <a:prstGeom prst="straightConnector1">
            <a:avLst/>
          </a:prstGeom>
          <a:solidFill>
            <a:schemeClr val="accent1"/>
          </a:solidFill>
          <a:ln cap="flat" cmpd="sng" w="28575">
            <a:solidFill>
              <a:srgbClr val="FF0000"/>
            </a:solidFill>
            <a:prstDash val="solid"/>
            <a:round/>
            <a:headEnd len="sm" w="sm" type="none"/>
            <a:tailEnd len="med" w="med" type="triangle"/>
          </a:ln>
        </p:spPr>
      </p:cxnSp>
      <p:cxnSp>
        <p:nvCxnSpPr>
          <p:cNvPr id="386" name="Google Shape;386;p8"/>
          <p:cNvCxnSpPr/>
          <p:nvPr/>
        </p:nvCxnSpPr>
        <p:spPr>
          <a:xfrm>
            <a:off x="6746513" y="4702900"/>
            <a:ext cx="175846" cy="228600"/>
          </a:xfrm>
          <a:prstGeom prst="straightConnector1">
            <a:avLst/>
          </a:prstGeom>
          <a:solidFill>
            <a:schemeClr val="accent1"/>
          </a:solidFill>
          <a:ln cap="flat" cmpd="sng" w="28575">
            <a:solidFill>
              <a:srgbClr val="FF0000"/>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9"/>
          <p:cNvSpPr txBox="1"/>
          <p:nvPr>
            <p:ph type="title"/>
          </p:nvPr>
        </p:nvSpPr>
        <p:spPr>
          <a:xfrm>
            <a:off x="1143000" y="177800"/>
            <a:ext cx="7772400" cy="1143000"/>
          </a:xfrm>
          <a:prstGeom prst="rect">
            <a:avLst/>
          </a:prstGeom>
          <a:noFill/>
          <a:ln>
            <a:noFill/>
          </a:ln>
        </p:spPr>
        <p:txBody>
          <a:bodyPr anchorCtr="0" anchor="ctr" bIns="46025" lIns="92075" spcFirstLastPara="1" rIns="92075" wrap="square" tIns="46025">
            <a:noAutofit/>
          </a:bodyPr>
          <a:lstStyle/>
          <a:p>
            <a:pPr indent="0" lvl="0" marL="0" rtl="0" algn="l">
              <a:spcBef>
                <a:spcPts val="0"/>
              </a:spcBef>
              <a:spcAft>
                <a:spcPts val="0"/>
              </a:spcAft>
              <a:buNone/>
            </a:pPr>
            <a:r>
              <a:rPr lang="en-US"/>
              <a:t>ST elevation criteria</a:t>
            </a:r>
            <a:endParaRPr/>
          </a:p>
        </p:txBody>
      </p:sp>
      <p:pic>
        <p:nvPicPr>
          <p:cNvPr descr="Image result for st elevation criteria" id="392" name="Google Shape;392;p9"/>
          <p:cNvPicPr preferRelativeResize="0"/>
          <p:nvPr>
            <p:ph idx="1" type="body"/>
          </p:nvPr>
        </p:nvPicPr>
        <p:blipFill rotWithShape="1">
          <a:blip r:embed="rId3">
            <a:alphaModFix/>
          </a:blip>
          <a:srcRect b="0" l="0" r="0" t="0"/>
          <a:stretch/>
        </p:blipFill>
        <p:spPr>
          <a:xfrm>
            <a:off x="1238738" y="1514231"/>
            <a:ext cx="7580923" cy="43590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2">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BFD7F6"/>
      </a:accent5>
      <a:accent6>
        <a:srgbClr val="AE4845"/>
      </a:accent6>
      <a:hlink>
        <a:srgbClr val="0066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zure">
  <a:themeElements>
    <a:clrScheme name="Azure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Azure">
  <a:themeElements>
    <a:clrScheme name="1_Azure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2017-03-01T13:49:13Z</dcterms:created>
  <dc:creator>Thành Nguyễn Công</dc:creator>
</cp:coreProperties>
</file>